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42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52112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52112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52112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111740" y="706983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12" y="5534"/>
                </a:lnTo>
                <a:lnTo>
                  <a:pt x="117410" y="21298"/>
                </a:lnTo>
                <a:lnTo>
                  <a:pt x="78501" y="46034"/>
                </a:lnTo>
                <a:lnTo>
                  <a:pt x="46046" y="78485"/>
                </a:lnTo>
                <a:lnTo>
                  <a:pt x="21304" y="117393"/>
                </a:lnTo>
                <a:lnTo>
                  <a:pt x="5536" y="161500"/>
                </a:lnTo>
                <a:lnTo>
                  <a:pt x="0" y="209549"/>
                </a:lnTo>
                <a:lnTo>
                  <a:pt x="5536" y="257599"/>
                </a:lnTo>
                <a:lnTo>
                  <a:pt x="21304" y="301706"/>
                </a:lnTo>
                <a:lnTo>
                  <a:pt x="46046" y="340613"/>
                </a:lnTo>
                <a:lnTo>
                  <a:pt x="78501" y="373064"/>
                </a:lnTo>
                <a:lnTo>
                  <a:pt x="117410" y="397800"/>
                </a:lnTo>
                <a:lnTo>
                  <a:pt x="161512" y="413564"/>
                </a:lnTo>
                <a:lnTo>
                  <a:pt x="209550" y="419098"/>
                </a:lnTo>
                <a:lnTo>
                  <a:pt x="257587" y="413564"/>
                </a:lnTo>
                <a:lnTo>
                  <a:pt x="301689" y="397800"/>
                </a:lnTo>
                <a:lnTo>
                  <a:pt x="340598" y="373064"/>
                </a:lnTo>
                <a:lnTo>
                  <a:pt x="373053" y="340613"/>
                </a:lnTo>
                <a:lnTo>
                  <a:pt x="397795" y="301706"/>
                </a:lnTo>
                <a:lnTo>
                  <a:pt x="413563" y="257599"/>
                </a:lnTo>
                <a:lnTo>
                  <a:pt x="419100" y="209549"/>
                </a:lnTo>
                <a:lnTo>
                  <a:pt x="413563" y="161500"/>
                </a:lnTo>
                <a:lnTo>
                  <a:pt x="397795" y="117393"/>
                </a:lnTo>
                <a:lnTo>
                  <a:pt x="373053" y="78485"/>
                </a:lnTo>
                <a:lnTo>
                  <a:pt x="340598" y="46034"/>
                </a:lnTo>
                <a:lnTo>
                  <a:pt x="301689" y="21298"/>
                </a:lnTo>
                <a:lnTo>
                  <a:pt x="257587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F7F1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52112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111740" y="706983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12" y="5534"/>
                </a:lnTo>
                <a:lnTo>
                  <a:pt x="117410" y="21298"/>
                </a:lnTo>
                <a:lnTo>
                  <a:pt x="78501" y="46034"/>
                </a:lnTo>
                <a:lnTo>
                  <a:pt x="46046" y="78485"/>
                </a:lnTo>
                <a:lnTo>
                  <a:pt x="21304" y="117393"/>
                </a:lnTo>
                <a:lnTo>
                  <a:pt x="5536" y="161500"/>
                </a:lnTo>
                <a:lnTo>
                  <a:pt x="0" y="209549"/>
                </a:lnTo>
                <a:lnTo>
                  <a:pt x="5536" y="257599"/>
                </a:lnTo>
                <a:lnTo>
                  <a:pt x="21304" y="301706"/>
                </a:lnTo>
                <a:lnTo>
                  <a:pt x="46046" y="340613"/>
                </a:lnTo>
                <a:lnTo>
                  <a:pt x="78501" y="373064"/>
                </a:lnTo>
                <a:lnTo>
                  <a:pt x="117410" y="397800"/>
                </a:lnTo>
                <a:lnTo>
                  <a:pt x="161512" y="413564"/>
                </a:lnTo>
                <a:lnTo>
                  <a:pt x="209550" y="419098"/>
                </a:lnTo>
                <a:lnTo>
                  <a:pt x="257587" y="413564"/>
                </a:lnTo>
                <a:lnTo>
                  <a:pt x="301689" y="397800"/>
                </a:lnTo>
                <a:lnTo>
                  <a:pt x="340598" y="373064"/>
                </a:lnTo>
                <a:lnTo>
                  <a:pt x="373053" y="340613"/>
                </a:lnTo>
                <a:lnTo>
                  <a:pt x="397795" y="301706"/>
                </a:lnTo>
                <a:lnTo>
                  <a:pt x="413563" y="257599"/>
                </a:lnTo>
                <a:lnTo>
                  <a:pt x="419100" y="209549"/>
                </a:lnTo>
                <a:lnTo>
                  <a:pt x="413563" y="161500"/>
                </a:lnTo>
                <a:lnTo>
                  <a:pt x="397795" y="117393"/>
                </a:lnTo>
                <a:lnTo>
                  <a:pt x="373053" y="78485"/>
                </a:lnTo>
                <a:lnTo>
                  <a:pt x="340598" y="46034"/>
                </a:lnTo>
                <a:lnTo>
                  <a:pt x="301689" y="21298"/>
                </a:lnTo>
                <a:lnTo>
                  <a:pt x="257587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F7F1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52112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111740" y="706983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12" y="5534"/>
                </a:lnTo>
                <a:lnTo>
                  <a:pt x="117410" y="21298"/>
                </a:lnTo>
                <a:lnTo>
                  <a:pt x="78501" y="46034"/>
                </a:lnTo>
                <a:lnTo>
                  <a:pt x="46046" y="78485"/>
                </a:lnTo>
                <a:lnTo>
                  <a:pt x="21304" y="117393"/>
                </a:lnTo>
                <a:lnTo>
                  <a:pt x="5536" y="161500"/>
                </a:lnTo>
                <a:lnTo>
                  <a:pt x="0" y="209549"/>
                </a:lnTo>
                <a:lnTo>
                  <a:pt x="5536" y="257599"/>
                </a:lnTo>
                <a:lnTo>
                  <a:pt x="21304" y="301706"/>
                </a:lnTo>
                <a:lnTo>
                  <a:pt x="46046" y="340613"/>
                </a:lnTo>
                <a:lnTo>
                  <a:pt x="78501" y="373064"/>
                </a:lnTo>
                <a:lnTo>
                  <a:pt x="117410" y="397800"/>
                </a:lnTo>
                <a:lnTo>
                  <a:pt x="161512" y="413564"/>
                </a:lnTo>
                <a:lnTo>
                  <a:pt x="209550" y="419098"/>
                </a:lnTo>
                <a:lnTo>
                  <a:pt x="257587" y="413564"/>
                </a:lnTo>
                <a:lnTo>
                  <a:pt x="301689" y="397800"/>
                </a:lnTo>
                <a:lnTo>
                  <a:pt x="340598" y="373064"/>
                </a:lnTo>
                <a:lnTo>
                  <a:pt x="373053" y="340613"/>
                </a:lnTo>
                <a:lnTo>
                  <a:pt x="397795" y="301706"/>
                </a:lnTo>
                <a:lnTo>
                  <a:pt x="413563" y="257599"/>
                </a:lnTo>
                <a:lnTo>
                  <a:pt x="419100" y="209549"/>
                </a:lnTo>
                <a:lnTo>
                  <a:pt x="413563" y="161500"/>
                </a:lnTo>
                <a:lnTo>
                  <a:pt x="397795" y="117393"/>
                </a:lnTo>
                <a:lnTo>
                  <a:pt x="373053" y="78485"/>
                </a:lnTo>
                <a:lnTo>
                  <a:pt x="340598" y="46034"/>
                </a:lnTo>
                <a:lnTo>
                  <a:pt x="301689" y="21298"/>
                </a:lnTo>
                <a:lnTo>
                  <a:pt x="257587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F7F1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9470238" y="414832"/>
            <a:ext cx="344805" cy="155575"/>
          </a:xfrm>
          <a:custGeom>
            <a:avLst/>
            <a:gdLst/>
            <a:ahLst/>
            <a:cxnLst/>
            <a:rect l="l" t="t" r="r" b="b"/>
            <a:pathLst>
              <a:path w="344804" h="155575">
                <a:moveTo>
                  <a:pt x="108178" y="103174"/>
                </a:moveTo>
                <a:lnTo>
                  <a:pt x="104660" y="82867"/>
                </a:lnTo>
                <a:lnTo>
                  <a:pt x="96570" y="70256"/>
                </a:lnTo>
                <a:lnTo>
                  <a:pt x="94754" y="67411"/>
                </a:lnTo>
                <a:lnTo>
                  <a:pt x="87706" y="62877"/>
                </a:lnTo>
                <a:lnTo>
                  <a:pt x="87706" y="103911"/>
                </a:lnTo>
                <a:lnTo>
                  <a:pt x="85242" y="117614"/>
                </a:lnTo>
                <a:lnTo>
                  <a:pt x="78384" y="128511"/>
                </a:lnTo>
                <a:lnTo>
                  <a:pt x="67970" y="135699"/>
                </a:lnTo>
                <a:lnTo>
                  <a:pt x="54813" y="138303"/>
                </a:lnTo>
                <a:lnTo>
                  <a:pt x="40195" y="134747"/>
                </a:lnTo>
                <a:lnTo>
                  <a:pt x="29425" y="125222"/>
                </a:lnTo>
                <a:lnTo>
                  <a:pt x="22758" y="111442"/>
                </a:lnTo>
                <a:lnTo>
                  <a:pt x="20472" y="95123"/>
                </a:lnTo>
                <a:lnTo>
                  <a:pt x="26162" y="85382"/>
                </a:lnTo>
                <a:lnTo>
                  <a:pt x="34721" y="77470"/>
                </a:lnTo>
                <a:lnTo>
                  <a:pt x="35966" y="76835"/>
                </a:lnTo>
                <a:lnTo>
                  <a:pt x="44932" y="72186"/>
                </a:lnTo>
                <a:lnTo>
                  <a:pt x="85458" y="89700"/>
                </a:lnTo>
                <a:lnTo>
                  <a:pt x="87706" y="103911"/>
                </a:lnTo>
                <a:lnTo>
                  <a:pt x="87706" y="62877"/>
                </a:lnTo>
                <a:lnTo>
                  <a:pt x="79514" y="57594"/>
                </a:lnTo>
                <a:lnTo>
                  <a:pt x="59956" y="54152"/>
                </a:lnTo>
                <a:lnTo>
                  <a:pt x="47383" y="55740"/>
                </a:lnTo>
                <a:lnTo>
                  <a:pt x="35636" y="60286"/>
                </a:lnTo>
                <a:lnTo>
                  <a:pt x="25806" y="67424"/>
                </a:lnTo>
                <a:lnTo>
                  <a:pt x="18999" y="76835"/>
                </a:lnTo>
                <a:lnTo>
                  <a:pt x="18275" y="76835"/>
                </a:lnTo>
                <a:lnTo>
                  <a:pt x="18275" y="75374"/>
                </a:lnTo>
                <a:lnTo>
                  <a:pt x="18999" y="73914"/>
                </a:lnTo>
                <a:lnTo>
                  <a:pt x="19113" y="72529"/>
                </a:lnTo>
                <a:lnTo>
                  <a:pt x="35039" y="35001"/>
                </a:lnTo>
                <a:lnTo>
                  <a:pt x="82600" y="20497"/>
                </a:lnTo>
                <a:lnTo>
                  <a:pt x="91376" y="18300"/>
                </a:lnTo>
                <a:lnTo>
                  <a:pt x="96494" y="16840"/>
                </a:lnTo>
                <a:lnTo>
                  <a:pt x="90639" y="0"/>
                </a:lnTo>
                <a:lnTo>
                  <a:pt x="76479" y="3390"/>
                </a:lnTo>
                <a:lnTo>
                  <a:pt x="68338" y="5257"/>
                </a:lnTo>
                <a:lnTo>
                  <a:pt x="58470" y="7340"/>
                </a:lnTo>
                <a:lnTo>
                  <a:pt x="52628" y="8788"/>
                </a:lnTo>
                <a:lnTo>
                  <a:pt x="46062" y="9537"/>
                </a:lnTo>
                <a:lnTo>
                  <a:pt x="9131" y="38874"/>
                </a:lnTo>
                <a:lnTo>
                  <a:pt x="0" y="87807"/>
                </a:lnTo>
                <a:lnTo>
                  <a:pt x="3530" y="114071"/>
                </a:lnTo>
                <a:lnTo>
                  <a:pt x="13970" y="135458"/>
                </a:lnTo>
                <a:lnTo>
                  <a:pt x="31140" y="149860"/>
                </a:lnTo>
                <a:lnTo>
                  <a:pt x="54813" y="155130"/>
                </a:lnTo>
                <a:lnTo>
                  <a:pt x="77025" y="150710"/>
                </a:lnTo>
                <a:lnTo>
                  <a:pt x="93840" y="139026"/>
                </a:lnTo>
                <a:lnTo>
                  <a:pt x="94297" y="138303"/>
                </a:lnTo>
                <a:lnTo>
                  <a:pt x="104470" y="122402"/>
                </a:lnTo>
                <a:lnTo>
                  <a:pt x="108178" y="103174"/>
                </a:lnTo>
                <a:close/>
              </a:path>
              <a:path w="344804" h="155575">
                <a:moveTo>
                  <a:pt x="214909" y="52692"/>
                </a:moveTo>
                <a:lnTo>
                  <a:pt x="197370" y="52692"/>
                </a:lnTo>
                <a:lnTo>
                  <a:pt x="141071" y="123659"/>
                </a:lnTo>
                <a:lnTo>
                  <a:pt x="140360" y="123659"/>
                </a:lnTo>
                <a:lnTo>
                  <a:pt x="141071" y="122199"/>
                </a:lnTo>
                <a:lnTo>
                  <a:pt x="141071" y="52692"/>
                </a:lnTo>
                <a:lnTo>
                  <a:pt x="121335" y="52692"/>
                </a:lnTo>
                <a:lnTo>
                  <a:pt x="121335" y="151472"/>
                </a:lnTo>
                <a:lnTo>
                  <a:pt x="138899" y="151472"/>
                </a:lnTo>
                <a:lnTo>
                  <a:pt x="161239" y="123659"/>
                </a:lnTo>
                <a:lnTo>
                  <a:pt x="195922" y="80492"/>
                </a:lnTo>
                <a:lnTo>
                  <a:pt x="196634" y="80492"/>
                </a:lnTo>
                <a:lnTo>
                  <a:pt x="195922" y="81953"/>
                </a:lnTo>
                <a:lnTo>
                  <a:pt x="195173" y="84886"/>
                </a:lnTo>
                <a:lnTo>
                  <a:pt x="195173" y="151472"/>
                </a:lnTo>
                <a:lnTo>
                  <a:pt x="214909" y="151472"/>
                </a:lnTo>
                <a:lnTo>
                  <a:pt x="214909" y="80492"/>
                </a:lnTo>
                <a:lnTo>
                  <a:pt x="214909" y="52692"/>
                </a:lnTo>
                <a:close/>
              </a:path>
              <a:path w="344804" h="155575">
                <a:moveTo>
                  <a:pt x="310667" y="124396"/>
                </a:moveTo>
                <a:lnTo>
                  <a:pt x="309321" y="115697"/>
                </a:lnTo>
                <a:lnTo>
                  <a:pt x="305371" y="108572"/>
                </a:lnTo>
                <a:lnTo>
                  <a:pt x="298958" y="103505"/>
                </a:lnTo>
                <a:lnTo>
                  <a:pt x="290207" y="100977"/>
                </a:lnTo>
                <a:lnTo>
                  <a:pt x="290207" y="100253"/>
                </a:lnTo>
                <a:lnTo>
                  <a:pt x="297891" y="96710"/>
                </a:lnTo>
                <a:lnTo>
                  <a:pt x="303364" y="91655"/>
                </a:lnTo>
                <a:lnTo>
                  <a:pt x="306654" y="85229"/>
                </a:lnTo>
                <a:lnTo>
                  <a:pt x="307759" y="77571"/>
                </a:lnTo>
                <a:lnTo>
                  <a:pt x="305295" y="66586"/>
                </a:lnTo>
                <a:lnTo>
                  <a:pt x="305219" y="66243"/>
                </a:lnTo>
                <a:lnTo>
                  <a:pt x="297891" y="57721"/>
                </a:lnTo>
                <a:lnTo>
                  <a:pt x="286169" y="52362"/>
                </a:lnTo>
                <a:lnTo>
                  <a:pt x="270471" y="50495"/>
                </a:lnTo>
                <a:lnTo>
                  <a:pt x="260083" y="51206"/>
                </a:lnTo>
                <a:lnTo>
                  <a:pt x="249821" y="53428"/>
                </a:lnTo>
                <a:lnTo>
                  <a:pt x="239839" y="57289"/>
                </a:lnTo>
                <a:lnTo>
                  <a:pt x="230263" y="62928"/>
                </a:lnTo>
                <a:lnTo>
                  <a:pt x="238302" y="76835"/>
                </a:lnTo>
                <a:lnTo>
                  <a:pt x="245338" y="72453"/>
                </a:lnTo>
                <a:lnTo>
                  <a:pt x="252933" y="69240"/>
                </a:lnTo>
                <a:lnTo>
                  <a:pt x="260515" y="67271"/>
                </a:lnTo>
                <a:lnTo>
                  <a:pt x="267538" y="66586"/>
                </a:lnTo>
                <a:lnTo>
                  <a:pt x="280708" y="66586"/>
                </a:lnTo>
                <a:lnTo>
                  <a:pt x="287274" y="71716"/>
                </a:lnTo>
                <a:lnTo>
                  <a:pt x="287274" y="88544"/>
                </a:lnTo>
                <a:lnTo>
                  <a:pt x="281432" y="94399"/>
                </a:lnTo>
                <a:lnTo>
                  <a:pt x="255841" y="94399"/>
                </a:lnTo>
                <a:lnTo>
                  <a:pt x="255841" y="109766"/>
                </a:lnTo>
                <a:lnTo>
                  <a:pt x="285076" y="109766"/>
                </a:lnTo>
                <a:lnTo>
                  <a:pt x="290931" y="113423"/>
                </a:lnTo>
                <a:lnTo>
                  <a:pt x="290931" y="122199"/>
                </a:lnTo>
                <a:lnTo>
                  <a:pt x="289204" y="128727"/>
                </a:lnTo>
                <a:lnTo>
                  <a:pt x="284264" y="133819"/>
                </a:lnTo>
                <a:lnTo>
                  <a:pt x="276440" y="137121"/>
                </a:lnTo>
                <a:lnTo>
                  <a:pt x="266077" y="138303"/>
                </a:lnTo>
                <a:lnTo>
                  <a:pt x="258216" y="137502"/>
                </a:lnTo>
                <a:lnTo>
                  <a:pt x="250266" y="135280"/>
                </a:lnTo>
                <a:lnTo>
                  <a:pt x="242747" y="131813"/>
                </a:lnTo>
                <a:lnTo>
                  <a:pt x="236105" y="127317"/>
                </a:lnTo>
                <a:lnTo>
                  <a:pt x="228066" y="141224"/>
                </a:lnTo>
                <a:lnTo>
                  <a:pt x="235699" y="146786"/>
                </a:lnTo>
                <a:lnTo>
                  <a:pt x="245249" y="151193"/>
                </a:lnTo>
                <a:lnTo>
                  <a:pt x="256438" y="154089"/>
                </a:lnTo>
                <a:lnTo>
                  <a:pt x="269024" y="155130"/>
                </a:lnTo>
                <a:lnTo>
                  <a:pt x="285394" y="152895"/>
                </a:lnTo>
                <a:lnTo>
                  <a:pt x="298615" y="146621"/>
                </a:lnTo>
                <a:lnTo>
                  <a:pt x="306184" y="138303"/>
                </a:lnTo>
                <a:lnTo>
                  <a:pt x="307441" y="136918"/>
                </a:lnTo>
                <a:lnTo>
                  <a:pt x="310667" y="124396"/>
                </a:lnTo>
                <a:close/>
              </a:path>
              <a:path w="344804" h="155575">
                <a:moveTo>
                  <a:pt x="344297" y="108572"/>
                </a:moveTo>
                <a:lnTo>
                  <a:pt x="324561" y="108572"/>
                </a:lnTo>
                <a:lnTo>
                  <a:pt x="324561" y="151777"/>
                </a:lnTo>
                <a:lnTo>
                  <a:pt x="344297" y="151777"/>
                </a:lnTo>
                <a:lnTo>
                  <a:pt x="344297" y="108572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794799" y="464591"/>
            <a:ext cx="307975" cy="105410"/>
          </a:xfrm>
          <a:custGeom>
            <a:avLst/>
            <a:gdLst/>
            <a:ahLst/>
            <a:cxnLst/>
            <a:rect l="l" t="t" r="r" b="b"/>
            <a:pathLst>
              <a:path w="307975" h="105409">
                <a:moveTo>
                  <a:pt x="92113" y="2908"/>
                </a:moveTo>
                <a:lnTo>
                  <a:pt x="72377" y="2908"/>
                </a:lnTo>
                <a:lnTo>
                  <a:pt x="72377" y="43573"/>
                </a:lnTo>
                <a:lnTo>
                  <a:pt x="19735" y="43573"/>
                </a:lnTo>
                <a:lnTo>
                  <a:pt x="19735" y="2908"/>
                </a:lnTo>
                <a:lnTo>
                  <a:pt x="0" y="2908"/>
                </a:lnTo>
                <a:lnTo>
                  <a:pt x="0" y="43573"/>
                </a:lnTo>
                <a:lnTo>
                  <a:pt x="0" y="58813"/>
                </a:lnTo>
                <a:lnTo>
                  <a:pt x="72377" y="58813"/>
                </a:lnTo>
                <a:lnTo>
                  <a:pt x="72377" y="102019"/>
                </a:lnTo>
                <a:lnTo>
                  <a:pt x="92113" y="102019"/>
                </a:lnTo>
                <a:lnTo>
                  <a:pt x="92113" y="58813"/>
                </a:lnTo>
                <a:lnTo>
                  <a:pt x="92113" y="43573"/>
                </a:lnTo>
                <a:lnTo>
                  <a:pt x="92113" y="2908"/>
                </a:lnTo>
                <a:close/>
              </a:path>
              <a:path w="307975" h="105409">
                <a:moveTo>
                  <a:pt x="201764" y="53416"/>
                </a:moveTo>
                <a:lnTo>
                  <a:pt x="200482" y="43903"/>
                </a:lnTo>
                <a:lnTo>
                  <a:pt x="198958" y="32537"/>
                </a:lnTo>
                <a:lnTo>
                  <a:pt x="190779" y="16827"/>
                </a:lnTo>
                <a:lnTo>
                  <a:pt x="190258" y="15836"/>
                </a:lnTo>
                <a:lnTo>
                  <a:pt x="182765" y="10312"/>
                </a:lnTo>
                <a:lnTo>
                  <a:pt x="182765" y="43903"/>
                </a:lnTo>
                <a:lnTo>
                  <a:pt x="126466" y="43903"/>
                </a:lnTo>
                <a:lnTo>
                  <a:pt x="129679" y="33197"/>
                </a:lnTo>
                <a:lnTo>
                  <a:pt x="135699" y="24612"/>
                </a:lnTo>
                <a:lnTo>
                  <a:pt x="144043" y="18897"/>
                </a:lnTo>
                <a:lnTo>
                  <a:pt x="154241" y="16827"/>
                </a:lnTo>
                <a:lnTo>
                  <a:pt x="166204" y="18999"/>
                </a:lnTo>
                <a:lnTo>
                  <a:pt x="174815" y="24879"/>
                </a:lnTo>
                <a:lnTo>
                  <a:pt x="180263" y="33502"/>
                </a:lnTo>
                <a:lnTo>
                  <a:pt x="182765" y="43903"/>
                </a:lnTo>
                <a:lnTo>
                  <a:pt x="182765" y="10312"/>
                </a:lnTo>
                <a:lnTo>
                  <a:pt x="175247" y="4749"/>
                </a:lnTo>
                <a:lnTo>
                  <a:pt x="153530" y="736"/>
                </a:lnTo>
                <a:lnTo>
                  <a:pt x="133756" y="4749"/>
                </a:lnTo>
                <a:lnTo>
                  <a:pt x="118795" y="15824"/>
                </a:lnTo>
                <a:lnTo>
                  <a:pt x="109321" y="32537"/>
                </a:lnTo>
                <a:lnTo>
                  <a:pt x="106006" y="53416"/>
                </a:lnTo>
                <a:lnTo>
                  <a:pt x="109512" y="73888"/>
                </a:lnTo>
                <a:lnTo>
                  <a:pt x="119799" y="90373"/>
                </a:lnTo>
                <a:lnTo>
                  <a:pt x="136537" y="101371"/>
                </a:lnTo>
                <a:lnTo>
                  <a:pt x="159372" y="105371"/>
                </a:lnTo>
                <a:lnTo>
                  <a:pt x="171411" y="104432"/>
                </a:lnTo>
                <a:lnTo>
                  <a:pt x="182295" y="101714"/>
                </a:lnTo>
                <a:lnTo>
                  <a:pt x="191947" y="97345"/>
                </a:lnTo>
                <a:lnTo>
                  <a:pt x="200304" y="91465"/>
                </a:lnTo>
                <a:lnTo>
                  <a:pt x="198615" y="88544"/>
                </a:lnTo>
                <a:lnTo>
                  <a:pt x="192265" y="77558"/>
                </a:lnTo>
                <a:lnTo>
                  <a:pt x="186004" y="81749"/>
                </a:lnTo>
                <a:lnTo>
                  <a:pt x="178371" y="85242"/>
                </a:lnTo>
                <a:lnTo>
                  <a:pt x="169646" y="87642"/>
                </a:lnTo>
                <a:lnTo>
                  <a:pt x="160083" y="88544"/>
                </a:lnTo>
                <a:lnTo>
                  <a:pt x="145783" y="86436"/>
                </a:lnTo>
                <a:lnTo>
                  <a:pt x="135521" y="80492"/>
                </a:lnTo>
                <a:lnTo>
                  <a:pt x="128955" y="71247"/>
                </a:lnTo>
                <a:lnTo>
                  <a:pt x="125742" y="59270"/>
                </a:lnTo>
                <a:lnTo>
                  <a:pt x="201041" y="59270"/>
                </a:lnTo>
                <a:lnTo>
                  <a:pt x="201764" y="57810"/>
                </a:lnTo>
                <a:lnTo>
                  <a:pt x="201764" y="53416"/>
                </a:lnTo>
                <a:close/>
              </a:path>
              <a:path w="307975" h="105409">
                <a:moveTo>
                  <a:pt x="307771" y="13169"/>
                </a:moveTo>
                <a:lnTo>
                  <a:pt x="298602" y="7416"/>
                </a:lnTo>
                <a:lnTo>
                  <a:pt x="288747" y="3302"/>
                </a:lnTo>
                <a:lnTo>
                  <a:pt x="278358" y="825"/>
                </a:lnTo>
                <a:lnTo>
                  <a:pt x="267563" y="0"/>
                </a:lnTo>
                <a:lnTo>
                  <a:pt x="246075" y="4013"/>
                </a:lnTo>
                <a:lnTo>
                  <a:pt x="229463" y="15100"/>
                </a:lnTo>
                <a:lnTo>
                  <a:pt x="218732" y="31800"/>
                </a:lnTo>
                <a:lnTo>
                  <a:pt x="214934" y="52692"/>
                </a:lnTo>
                <a:lnTo>
                  <a:pt x="218744" y="73266"/>
                </a:lnTo>
                <a:lnTo>
                  <a:pt x="229552" y="90004"/>
                </a:lnTo>
                <a:lnTo>
                  <a:pt x="246392" y="101257"/>
                </a:lnTo>
                <a:lnTo>
                  <a:pt x="268300" y="105371"/>
                </a:lnTo>
                <a:lnTo>
                  <a:pt x="279501" y="104546"/>
                </a:lnTo>
                <a:lnTo>
                  <a:pt x="289953" y="102069"/>
                </a:lnTo>
                <a:lnTo>
                  <a:pt x="299440" y="97955"/>
                </a:lnTo>
                <a:lnTo>
                  <a:pt x="307771" y="92202"/>
                </a:lnTo>
                <a:lnTo>
                  <a:pt x="305231" y="87807"/>
                </a:lnTo>
                <a:lnTo>
                  <a:pt x="299732" y="78295"/>
                </a:lnTo>
                <a:lnTo>
                  <a:pt x="293598" y="82245"/>
                </a:lnTo>
                <a:lnTo>
                  <a:pt x="286385" y="85242"/>
                </a:lnTo>
                <a:lnTo>
                  <a:pt x="278345" y="87147"/>
                </a:lnTo>
                <a:lnTo>
                  <a:pt x="269760" y="87807"/>
                </a:lnTo>
                <a:lnTo>
                  <a:pt x="255638" y="85178"/>
                </a:lnTo>
                <a:lnTo>
                  <a:pt x="244538" y="77749"/>
                </a:lnTo>
                <a:lnTo>
                  <a:pt x="237274" y="66205"/>
                </a:lnTo>
                <a:lnTo>
                  <a:pt x="234670" y="51219"/>
                </a:lnTo>
                <a:lnTo>
                  <a:pt x="236842" y="38252"/>
                </a:lnTo>
                <a:lnTo>
                  <a:pt x="243255" y="27533"/>
                </a:lnTo>
                <a:lnTo>
                  <a:pt x="253796" y="20256"/>
                </a:lnTo>
                <a:lnTo>
                  <a:pt x="268300" y="17564"/>
                </a:lnTo>
                <a:lnTo>
                  <a:pt x="275869" y="18021"/>
                </a:lnTo>
                <a:lnTo>
                  <a:pt x="283464" y="19570"/>
                </a:lnTo>
                <a:lnTo>
                  <a:pt x="291325" y="22504"/>
                </a:lnTo>
                <a:lnTo>
                  <a:pt x="299732" y="27076"/>
                </a:lnTo>
                <a:lnTo>
                  <a:pt x="305257" y="17564"/>
                </a:lnTo>
                <a:lnTo>
                  <a:pt x="307771" y="13169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95960" y="425074"/>
            <a:ext cx="353804" cy="14414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836675" y="358140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6964" y="555498"/>
            <a:ext cx="8259470" cy="1219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4672" y="2575560"/>
            <a:ext cx="9581515" cy="1521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03815" y="7192315"/>
            <a:ext cx="234950" cy="18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52112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4.png"/><Relationship Id="rId10" Type="http://schemas.openxmlformats.org/officeDocument/2006/relationships/image" Target="../media/image61.png"/><Relationship Id="rId4" Type="http://schemas.openxmlformats.org/officeDocument/2006/relationships/image" Target="../media/image2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4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7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44.png"/><Relationship Id="rId10" Type="http://schemas.openxmlformats.org/officeDocument/2006/relationships/image" Target="../media/image110.jpg"/><Relationship Id="rId4" Type="http://schemas.openxmlformats.org/officeDocument/2006/relationships/hyperlink" Target="mailto:binkra@yandex.ru" TargetMode="External"/><Relationship Id="rId9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4.png"/><Relationship Id="rId7" Type="http://schemas.openxmlformats.org/officeDocument/2006/relationships/image" Target="../media/image3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1539" y="7205015"/>
            <a:ext cx="7937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6219" y="853"/>
            <a:ext cx="6646164" cy="755818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5175975"/>
            <a:ext cx="3776979" cy="2383155"/>
          </a:xfrm>
          <a:custGeom>
            <a:avLst/>
            <a:gdLst/>
            <a:ahLst/>
            <a:cxnLst/>
            <a:rect l="l" t="t" r="r" b="b"/>
            <a:pathLst>
              <a:path w="3776979" h="2383154">
                <a:moveTo>
                  <a:pt x="3131482" y="771858"/>
                </a:moveTo>
                <a:lnTo>
                  <a:pt x="1347392" y="771858"/>
                </a:lnTo>
                <a:lnTo>
                  <a:pt x="1394273" y="772162"/>
                </a:lnTo>
                <a:lnTo>
                  <a:pt x="1441340" y="773819"/>
                </a:lnTo>
                <a:lnTo>
                  <a:pt x="1488571" y="776845"/>
                </a:lnTo>
                <a:lnTo>
                  <a:pt x="1535944" y="781253"/>
                </a:lnTo>
                <a:lnTo>
                  <a:pt x="1583436" y="787060"/>
                </a:lnTo>
                <a:lnTo>
                  <a:pt x="1631024" y="794281"/>
                </a:lnTo>
                <a:lnTo>
                  <a:pt x="1678686" y="802930"/>
                </a:lnTo>
                <a:lnTo>
                  <a:pt x="1726079" y="812960"/>
                </a:lnTo>
                <a:lnTo>
                  <a:pt x="1772864" y="824285"/>
                </a:lnTo>
                <a:lnTo>
                  <a:pt x="1819024" y="836882"/>
                </a:lnTo>
                <a:lnTo>
                  <a:pt x="1864545" y="850729"/>
                </a:lnTo>
                <a:lnTo>
                  <a:pt x="1909411" y="865803"/>
                </a:lnTo>
                <a:lnTo>
                  <a:pt x="1953608" y="882081"/>
                </a:lnTo>
                <a:lnTo>
                  <a:pt x="1997119" y="899541"/>
                </a:lnTo>
                <a:lnTo>
                  <a:pt x="2039931" y="918160"/>
                </a:lnTo>
                <a:lnTo>
                  <a:pt x="2082027" y="937915"/>
                </a:lnTo>
                <a:lnTo>
                  <a:pt x="2123392" y="958785"/>
                </a:lnTo>
                <a:lnTo>
                  <a:pt x="2164012" y="980745"/>
                </a:lnTo>
                <a:lnTo>
                  <a:pt x="2203871" y="1003775"/>
                </a:lnTo>
                <a:lnTo>
                  <a:pt x="2242953" y="1027850"/>
                </a:lnTo>
                <a:lnTo>
                  <a:pt x="2281245" y="1052949"/>
                </a:lnTo>
                <a:lnTo>
                  <a:pt x="2318730" y="1079048"/>
                </a:lnTo>
                <a:lnTo>
                  <a:pt x="2355393" y="1106126"/>
                </a:lnTo>
                <a:lnTo>
                  <a:pt x="2391220" y="1134160"/>
                </a:lnTo>
                <a:lnTo>
                  <a:pt x="2426194" y="1163126"/>
                </a:lnTo>
                <a:lnTo>
                  <a:pt x="2460302" y="1193003"/>
                </a:lnTo>
                <a:lnTo>
                  <a:pt x="2493527" y="1223767"/>
                </a:lnTo>
                <a:lnTo>
                  <a:pt x="2525854" y="1255397"/>
                </a:lnTo>
                <a:lnTo>
                  <a:pt x="2557268" y="1287869"/>
                </a:lnTo>
                <a:lnTo>
                  <a:pt x="2587755" y="1321161"/>
                </a:lnTo>
                <a:lnTo>
                  <a:pt x="2617298" y="1355251"/>
                </a:lnTo>
                <a:lnTo>
                  <a:pt x="2645884" y="1390115"/>
                </a:lnTo>
                <a:lnTo>
                  <a:pt x="2673495" y="1425731"/>
                </a:lnTo>
                <a:lnTo>
                  <a:pt x="2700118" y="1462077"/>
                </a:lnTo>
                <a:lnTo>
                  <a:pt x="2725737" y="1499129"/>
                </a:lnTo>
                <a:lnTo>
                  <a:pt x="2750337" y="1536866"/>
                </a:lnTo>
                <a:lnTo>
                  <a:pt x="2773903" y="1575264"/>
                </a:lnTo>
                <a:lnTo>
                  <a:pt x="2796419" y="1614302"/>
                </a:lnTo>
                <a:lnTo>
                  <a:pt x="2817870" y="1653956"/>
                </a:lnTo>
                <a:lnTo>
                  <a:pt x="2838242" y="1694203"/>
                </a:lnTo>
                <a:lnTo>
                  <a:pt x="2857519" y="1735022"/>
                </a:lnTo>
                <a:lnTo>
                  <a:pt x="2875685" y="1776389"/>
                </a:lnTo>
                <a:lnTo>
                  <a:pt x="2892726" y="1818282"/>
                </a:lnTo>
                <a:lnTo>
                  <a:pt x="2908627" y="1860679"/>
                </a:lnTo>
                <a:lnTo>
                  <a:pt x="2923372" y="1903556"/>
                </a:lnTo>
                <a:lnTo>
                  <a:pt x="2936946" y="1946891"/>
                </a:lnTo>
                <a:lnTo>
                  <a:pt x="2949333" y="1990662"/>
                </a:lnTo>
                <a:lnTo>
                  <a:pt x="2960520" y="2034846"/>
                </a:lnTo>
                <a:lnTo>
                  <a:pt x="2970490" y="2079420"/>
                </a:lnTo>
                <a:lnTo>
                  <a:pt x="2979228" y="2124361"/>
                </a:lnTo>
                <a:lnTo>
                  <a:pt x="2986719" y="2169648"/>
                </a:lnTo>
                <a:lnTo>
                  <a:pt x="2992949" y="2215257"/>
                </a:lnTo>
                <a:lnTo>
                  <a:pt x="2997901" y="2261165"/>
                </a:lnTo>
                <a:lnTo>
                  <a:pt x="3001560" y="2307351"/>
                </a:lnTo>
                <a:lnTo>
                  <a:pt x="3003912" y="2353792"/>
                </a:lnTo>
                <a:lnTo>
                  <a:pt x="3004558" y="2383062"/>
                </a:lnTo>
                <a:lnTo>
                  <a:pt x="3776519" y="2383062"/>
                </a:lnTo>
                <a:lnTo>
                  <a:pt x="3774442" y="2305479"/>
                </a:lnTo>
                <a:lnTo>
                  <a:pt x="3771905" y="2258412"/>
                </a:lnTo>
                <a:lnTo>
                  <a:pt x="3768465" y="2211569"/>
                </a:lnTo>
                <a:lnTo>
                  <a:pt x="3764131" y="2164960"/>
                </a:lnTo>
                <a:lnTo>
                  <a:pt x="3758910" y="2118593"/>
                </a:lnTo>
                <a:lnTo>
                  <a:pt x="3752812" y="2072478"/>
                </a:lnTo>
                <a:lnTo>
                  <a:pt x="3745843" y="2026623"/>
                </a:lnTo>
                <a:lnTo>
                  <a:pt x="3738012" y="1981039"/>
                </a:lnTo>
                <a:lnTo>
                  <a:pt x="3729328" y="1935733"/>
                </a:lnTo>
                <a:lnTo>
                  <a:pt x="3719799" y="1890716"/>
                </a:lnTo>
                <a:lnTo>
                  <a:pt x="3709433" y="1845997"/>
                </a:lnTo>
                <a:lnTo>
                  <a:pt x="3698238" y="1801584"/>
                </a:lnTo>
                <a:lnTo>
                  <a:pt x="3686222" y="1757486"/>
                </a:lnTo>
                <a:lnTo>
                  <a:pt x="3673394" y="1713714"/>
                </a:lnTo>
                <a:lnTo>
                  <a:pt x="3659762" y="1670275"/>
                </a:lnTo>
                <a:lnTo>
                  <a:pt x="3645334" y="1627179"/>
                </a:lnTo>
                <a:lnTo>
                  <a:pt x="3630118" y="1584436"/>
                </a:lnTo>
                <a:lnTo>
                  <a:pt x="3614123" y="1542055"/>
                </a:lnTo>
                <a:lnTo>
                  <a:pt x="3597356" y="1500043"/>
                </a:lnTo>
                <a:lnTo>
                  <a:pt x="3579826" y="1458412"/>
                </a:lnTo>
                <a:lnTo>
                  <a:pt x="3561542" y="1417169"/>
                </a:lnTo>
                <a:lnTo>
                  <a:pt x="3542511" y="1376325"/>
                </a:lnTo>
                <a:lnTo>
                  <a:pt x="3522741" y="1335888"/>
                </a:lnTo>
                <a:lnTo>
                  <a:pt x="3502241" y="1295867"/>
                </a:lnTo>
                <a:lnTo>
                  <a:pt x="3481020" y="1256271"/>
                </a:lnTo>
                <a:lnTo>
                  <a:pt x="3459084" y="1217110"/>
                </a:lnTo>
                <a:lnTo>
                  <a:pt x="3436444" y="1178393"/>
                </a:lnTo>
                <a:lnTo>
                  <a:pt x="3413105" y="1140129"/>
                </a:lnTo>
                <a:lnTo>
                  <a:pt x="3389078" y="1102326"/>
                </a:lnTo>
                <a:lnTo>
                  <a:pt x="3364370" y="1064995"/>
                </a:lnTo>
                <a:lnTo>
                  <a:pt x="3338990" y="1028144"/>
                </a:lnTo>
                <a:lnTo>
                  <a:pt x="3312944" y="991783"/>
                </a:lnTo>
                <a:lnTo>
                  <a:pt x="3286243" y="955921"/>
                </a:lnTo>
                <a:lnTo>
                  <a:pt x="3258894" y="920566"/>
                </a:lnTo>
                <a:lnTo>
                  <a:pt x="3230905" y="885728"/>
                </a:lnTo>
                <a:lnTo>
                  <a:pt x="3202285" y="851416"/>
                </a:lnTo>
                <a:lnTo>
                  <a:pt x="3173041" y="817640"/>
                </a:lnTo>
                <a:lnTo>
                  <a:pt x="3143182" y="784407"/>
                </a:lnTo>
                <a:lnTo>
                  <a:pt x="3131482" y="771858"/>
                </a:lnTo>
                <a:close/>
              </a:path>
              <a:path w="3776979" h="2383154">
                <a:moveTo>
                  <a:pt x="1347239" y="0"/>
                </a:moveTo>
                <a:lnTo>
                  <a:pt x="1299749" y="710"/>
                </a:lnTo>
                <a:lnTo>
                  <a:pt x="1252465" y="2339"/>
                </a:lnTo>
                <a:lnTo>
                  <a:pt x="1205396" y="4880"/>
                </a:lnTo>
                <a:lnTo>
                  <a:pt x="1158552" y="8323"/>
                </a:lnTo>
                <a:lnTo>
                  <a:pt x="1111941" y="12660"/>
                </a:lnTo>
                <a:lnTo>
                  <a:pt x="1065572" y="17884"/>
                </a:lnTo>
                <a:lnTo>
                  <a:pt x="1019455" y="23985"/>
                </a:lnTo>
                <a:lnTo>
                  <a:pt x="973599" y="30956"/>
                </a:lnTo>
                <a:lnTo>
                  <a:pt x="928013" y="38789"/>
                </a:lnTo>
                <a:lnTo>
                  <a:pt x="882707" y="47475"/>
                </a:lnTo>
                <a:lnTo>
                  <a:pt x="837688" y="57007"/>
                </a:lnTo>
                <a:lnTo>
                  <a:pt x="792967" y="67375"/>
                </a:lnTo>
                <a:lnTo>
                  <a:pt x="748553" y="78572"/>
                </a:lnTo>
                <a:lnTo>
                  <a:pt x="704454" y="90589"/>
                </a:lnTo>
                <a:lnTo>
                  <a:pt x="660680" y="103418"/>
                </a:lnTo>
                <a:lnTo>
                  <a:pt x="617240" y="117052"/>
                </a:lnTo>
                <a:lnTo>
                  <a:pt x="574144" y="131481"/>
                </a:lnTo>
                <a:lnTo>
                  <a:pt x="531399" y="146698"/>
                </a:lnTo>
                <a:lnTo>
                  <a:pt x="489017" y="162695"/>
                </a:lnTo>
                <a:lnTo>
                  <a:pt x="447004" y="179462"/>
                </a:lnTo>
                <a:lnTo>
                  <a:pt x="405372" y="196993"/>
                </a:lnTo>
                <a:lnTo>
                  <a:pt x="364128" y="215278"/>
                </a:lnTo>
                <a:lnTo>
                  <a:pt x="323283" y="234309"/>
                </a:lnTo>
                <a:lnTo>
                  <a:pt x="282845" y="254079"/>
                </a:lnTo>
                <a:lnTo>
                  <a:pt x="242823" y="274579"/>
                </a:lnTo>
                <a:lnTo>
                  <a:pt x="203226" y="295801"/>
                </a:lnTo>
                <a:lnTo>
                  <a:pt x="164065" y="317737"/>
                </a:lnTo>
                <a:lnTo>
                  <a:pt x="125347" y="340378"/>
                </a:lnTo>
                <a:lnTo>
                  <a:pt x="87082" y="363716"/>
                </a:lnTo>
                <a:lnTo>
                  <a:pt x="49279" y="387743"/>
                </a:lnTo>
                <a:lnTo>
                  <a:pt x="11947" y="412451"/>
                </a:lnTo>
                <a:lnTo>
                  <a:pt x="0" y="420680"/>
                </a:lnTo>
                <a:lnTo>
                  <a:pt x="0" y="1495454"/>
                </a:lnTo>
                <a:lnTo>
                  <a:pt x="26023" y="1458078"/>
                </a:lnTo>
                <a:lnTo>
                  <a:pt x="53100" y="1421416"/>
                </a:lnTo>
                <a:lnTo>
                  <a:pt x="81132" y="1385591"/>
                </a:lnTo>
                <a:lnTo>
                  <a:pt x="110097" y="1350618"/>
                </a:lnTo>
                <a:lnTo>
                  <a:pt x="139972" y="1316513"/>
                </a:lnTo>
                <a:lnTo>
                  <a:pt x="170736" y="1283289"/>
                </a:lnTo>
                <a:lnTo>
                  <a:pt x="202364" y="1250964"/>
                </a:lnTo>
                <a:lnTo>
                  <a:pt x="234835" y="1219551"/>
                </a:lnTo>
                <a:lnTo>
                  <a:pt x="268125" y="1189066"/>
                </a:lnTo>
                <a:lnTo>
                  <a:pt x="302213" y="1159523"/>
                </a:lnTo>
                <a:lnTo>
                  <a:pt x="337076" y="1130940"/>
                </a:lnTo>
                <a:lnTo>
                  <a:pt x="372691" y="1103329"/>
                </a:lnTo>
                <a:lnTo>
                  <a:pt x="409035" y="1076707"/>
                </a:lnTo>
                <a:lnTo>
                  <a:pt x="446086" y="1051089"/>
                </a:lnTo>
                <a:lnTo>
                  <a:pt x="483822" y="1026490"/>
                </a:lnTo>
                <a:lnTo>
                  <a:pt x="522219" y="1002925"/>
                </a:lnTo>
                <a:lnTo>
                  <a:pt x="561255" y="980409"/>
                </a:lnTo>
                <a:lnTo>
                  <a:pt x="600907" y="958958"/>
                </a:lnTo>
                <a:lnTo>
                  <a:pt x="641153" y="938587"/>
                </a:lnTo>
                <a:lnTo>
                  <a:pt x="681970" y="919310"/>
                </a:lnTo>
                <a:lnTo>
                  <a:pt x="723336" y="901143"/>
                </a:lnTo>
                <a:lnTo>
                  <a:pt x="765228" y="884101"/>
                </a:lnTo>
                <a:lnTo>
                  <a:pt x="807623" y="868200"/>
                </a:lnTo>
                <a:lnTo>
                  <a:pt x="850499" y="853455"/>
                </a:lnTo>
                <a:lnTo>
                  <a:pt x="893833" y="839880"/>
                </a:lnTo>
                <a:lnTo>
                  <a:pt x="937602" y="827490"/>
                </a:lnTo>
                <a:lnTo>
                  <a:pt x="981784" y="816302"/>
                </a:lnTo>
                <a:lnTo>
                  <a:pt x="1026357" y="806331"/>
                </a:lnTo>
                <a:lnTo>
                  <a:pt x="1071297" y="797590"/>
                </a:lnTo>
                <a:lnTo>
                  <a:pt x="1116582" y="790097"/>
                </a:lnTo>
                <a:lnTo>
                  <a:pt x="1162190" y="783865"/>
                </a:lnTo>
                <a:lnTo>
                  <a:pt x="1208097" y="778909"/>
                </a:lnTo>
                <a:lnTo>
                  <a:pt x="1254282" y="775246"/>
                </a:lnTo>
                <a:lnTo>
                  <a:pt x="1300721" y="772891"/>
                </a:lnTo>
                <a:lnTo>
                  <a:pt x="1347392" y="771858"/>
                </a:lnTo>
                <a:lnTo>
                  <a:pt x="3131482" y="771858"/>
                </a:lnTo>
                <a:lnTo>
                  <a:pt x="3112716" y="751729"/>
                </a:lnTo>
                <a:lnTo>
                  <a:pt x="3081652" y="719613"/>
                </a:lnTo>
                <a:lnTo>
                  <a:pt x="3049997" y="688068"/>
                </a:lnTo>
                <a:lnTo>
                  <a:pt x="3017761" y="657105"/>
                </a:lnTo>
                <a:lnTo>
                  <a:pt x="2984950" y="626732"/>
                </a:lnTo>
                <a:lnTo>
                  <a:pt x="2951573" y="596958"/>
                </a:lnTo>
                <a:lnTo>
                  <a:pt x="2917639" y="567792"/>
                </a:lnTo>
                <a:lnTo>
                  <a:pt x="2883156" y="539244"/>
                </a:lnTo>
                <a:lnTo>
                  <a:pt x="2848131" y="511323"/>
                </a:lnTo>
                <a:lnTo>
                  <a:pt x="2812574" y="484037"/>
                </a:lnTo>
                <a:lnTo>
                  <a:pt x="2776492" y="457397"/>
                </a:lnTo>
                <a:lnTo>
                  <a:pt x="2739893" y="431411"/>
                </a:lnTo>
                <a:lnTo>
                  <a:pt x="2702787" y="406087"/>
                </a:lnTo>
                <a:lnTo>
                  <a:pt x="2665180" y="381437"/>
                </a:lnTo>
                <a:lnTo>
                  <a:pt x="2627082" y="357468"/>
                </a:lnTo>
                <a:lnTo>
                  <a:pt x="2588500" y="334189"/>
                </a:lnTo>
                <a:lnTo>
                  <a:pt x="2549443" y="311611"/>
                </a:lnTo>
                <a:lnTo>
                  <a:pt x="2509919" y="289741"/>
                </a:lnTo>
                <a:lnTo>
                  <a:pt x="2469935" y="268590"/>
                </a:lnTo>
                <a:lnTo>
                  <a:pt x="2429502" y="248166"/>
                </a:lnTo>
                <a:lnTo>
                  <a:pt x="2388625" y="228478"/>
                </a:lnTo>
                <a:lnTo>
                  <a:pt x="2347315" y="209536"/>
                </a:lnTo>
                <a:lnTo>
                  <a:pt x="2305579" y="191349"/>
                </a:lnTo>
                <a:lnTo>
                  <a:pt x="2263424" y="173925"/>
                </a:lnTo>
                <a:lnTo>
                  <a:pt x="2220861" y="157275"/>
                </a:lnTo>
                <a:lnTo>
                  <a:pt x="2177896" y="141407"/>
                </a:lnTo>
                <a:lnTo>
                  <a:pt x="2134538" y="126330"/>
                </a:lnTo>
                <a:lnTo>
                  <a:pt x="2090795" y="112053"/>
                </a:lnTo>
                <a:lnTo>
                  <a:pt x="2046675" y="98587"/>
                </a:lnTo>
                <a:lnTo>
                  <a:pt x="2002187" y="85939"/>
                </a:lnTo>
                <a:lnTo>
                  <a:pt x="1957339" y="74118"/>
                </a:lnTo>
                <a:lnTo>
                  <a:pt x="1912138" y="63135"/>
                </a:lnTo>
                <a:lnTo>
                  <a:pt x="1866594" y="52998"/>
                </a:lnTo>
                <a:lnTo>
                  <a:pt x="1820715" y="43717"/>
                </a:lnTo>
                <a:lnTo>
                  <a:pt x="1774508" y="35300"/>
                </a:lnTo>
                <a:lnTo>
                  <a:pt x="1727982" y="27757"/>
                </a:lnTo>
                <a:lnTo>
                  <a:pt x="1681145" y="21096"/>
                </a:lnTo>
                <a:lnTo>
                  <a:pt x="1634005" y="15327"/>
                </a:lnTo>
                <a:lnTo>
                  <a:pt x="1586571" y="10460"/>
                </a:lnTo>
                <a:lnTo>
                  <a:pt x="1538851" y="6503"/>
                </a:lnTo>
                <a:lnTo>
                  <a:pt x="1490853" y="3465"/>
                </a:lnTo>
                <a:lnTo>
                  <a:pt x="1442800" y="1369"/>
                </a:lnTo>
                <a:lnTo>
                  <a:pt x="1394925" y="216"/>
                </a:lnTo>
                <a:lnTo>
                  <a:pt x="1347239" y="0"/>
                </a:lnTo>
                <a:close/>
              </a:path>
            </a:pathLst>
          </a:custGeom>
          <a:solidFill>
            <a:srgbClr val="ECD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4767" y="0"/>
            <a:ext cx="1853184" cy="11521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9180" y="419100"/>
            <a:ext cx="606551" cy="66294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0012680" y="7083550"/>
            <a:ext cx="565785" cy="381000"/>
          </a:xfrm>
          <a:custGeom>
            <a:avLst/>
            <a:gdLst/>
            <a:ahLst/>
            <a:cxnLst/>
            <a:rect l="l" t="t" r="r" b="b"/>
            <a:pathLst>
              <a:path w="565784" h="381000">
                <a:moveTo>
                  <a:pt x="565403" y="0"/>
                </a:moveTo>
                <a:lnTo>
                  <a:pt x="0" y="0"/>
                </a:lnTo>
                <a:lnTo>
                  <a:pt x="0" y="381000"/>
                </a:lnTo>
                <a:lnTo>
                  <a:pt x="565403" y="381000"/>
                </a:lnTo>
                <a:lnTo>
                  <a:pt x="565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618215" y="2089817"/>
            <a:ext cx="1379220" cy="2566670"/>
            <a:chOff x="8618215" y="2089817"/>
            <a:chExt cx="1379220" cy="2566670"/>
          </a:xfrm>
        </p:grpSpPr>
        <p:sp>
          <p:nvSpPr>
            <p:cNvPr id="9" name="object 9"/>
            <p:cNvSpPr/>
            <p:nvPr/>
          </p:nvSpPr>
          <p:spPr>
            <a:xfrm>
              <a:off x="9007755" y="4046400"/>
              <a:ext cx="400050" cy="609600"/>
            </a:xfrm>
            <a:custGeom>
              <a:avLst/>
              <a:gdLst/>
              <a:ahLst/>
              <a:cxnLst/>
              <a:rect l="l" t="t" r="r" b="b"/>
              <a:pathLst>
                <a:path w="400050" h="609600">
                  <a:moveTo>
                    <a:pt x="199882" y="0"/>
                  </a:moveTo>
                  <a:lnTo>
                    <a:pt x="0" y="194624"/>
                  </a:lnTo>
                  <a:lnTo>
                    <a:pt x="199882" y="609496"/>
                  </a:lnTo>
                  <a:lnTo>
                    <a:pt x="399782" y="194624"/>
                  </a:lnTo>
                  <a:lnTo>
                    <a:pt x="199882" y="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618207" y="2089822"/>
              <a:ext cx="1379220" cy="1972310"/>
            </a:xfrm>
            <a:custGeom>
              <a:avLst/>
              <a:gdLst/>
              <a:ahLst/>
              <a:cxnLst/>
              <a:rect l="l" t="t" r="r" b="b"/>
              <a:pathLst>
                <a:path w="1379220" h="1972310">
                  <a:moveTo>
                    <a:pt x="727811" y="957821"/>
                  </a:moveTo>
                  <a:lnTo>
                    <a:pt x="720839" y="913942"/>
                  </a:lnTo>
                  <a:lnTo>
                    <a:pt x="701573" y="875957"/>
                  </a:lnTo>
                  <a:lnTo>
                    <a:pt x="672465" y="846086"/>
                  </a:lnTo>
                  <a:lnTo>
                    <a:pt x="635965" y="826541"/>
                  </a:lnTo>
                  <a:lnTo>
                    <a:pt x="594550" y="819531"/>
                  </a:lnTo>
                  <a:lnTo>
                    <a:pt x="550633" y="826541"/>
                  </a:lnTo>
                  <a:lnTo>
                    <a:pt x="512622" y="846086"/>
                  </a:lnTo>
                  <a:lnTo>
                    <a:pt x="482727" y="875957"/>
                  </a:lnTo>
                  <a:lnTo>
                    <a:pt x="463169" y="913942"/>
                  </a:lnTo>
                  <a:lnTo>
                    <a:pt x="456158" y="957821"/>
                  </a:lnTo>
                  <a:lnTo>
                    <a:pt x="463169" y="999744"/>
                  </a:lnTo>
                  <a:lnTo>
                    <a:pt x="482727" y="1037475"/>
                  </a:lnTo>
                  <a:lnTo>
                    <a:pt x="512622" y="1068082"/>
                  </a:lnTo>
                  <a:lnTo>
                    <a:pt x="550633" y="1088618"/>
                  </a:lnTo>
                  <a:lnTo>
                    <a:pt x="594550" y="1096111"/>
                  </a:lnTo>
                  <a:lnTo>
                    <a:pt x="635965" y="1088618"/>
                  </a:lnTo>
                  <a:lnTo>
                    <a:pt x="672465" y="1068082"/>
                  </a:lnTo>
                  <a:lnTo>
                    <a:pt x="701573" y="1037475"/>
                  </a:lnTo>
                  <a:lnTo>
                    <a:pt x="720839" y="999744"/>
                  </a:lnTo>
                  <a:lnTo>
                    <a:pt x="727811" y="957821"/>
                  </a:lnTo>
                  <a:close/>
                </a:path>
                <a:path w="1379220" h="1972310">
                  <a:moveTo>
                    <a:pt x="1178852" y="973188"/>
                  </a:moveTo>
                  <a:lnTo>
                    <a:pt x="1175550" y="911390"/>
                  </a:lnTo>
                  <a:lnTo>
                    <a:pt x="1166050" y="851738"/>
                  </a:lnTo>
                  <a:lnTo>
                    <a:pt x="1150937" y="794296"/>
                  </a:lnTo>
                  <a:lnTo>
                    <a:pt x="1130808" y="739114"/>
                  </a:lnTo>
                  <a:lnTo>
                    <a:pt x="1106258" y="686269"/>
                  </a:lnTo>
                  <a:lnTo>
                    <a:pt x="1077899" y="635812"/>
                  </a:lnTo>
                  <a:lnTo>
                    <a:pt x="1046302" y="587781"/>
                  </a:lnTo>
                  <a:lnTo>
                    <a:pt x="1012063" y="542264"/>
                  </a:lnTo>
                  <a:lnTo>
                    <a:pt x="991044" y="517372"/>
                  </a:lnTo>
                  <a:lnTo>
                    <a:pt x="975791" y="499300"/>
                  </a:lnTo>
                  <a:lnTo>
                    <a:pt x="938085" y="458952"/>
                  </a:lnTo>
                  <a:lnTo>
                    <a:pt x="899515" y="421284"/>
                  </a:lnTo>
                  <a:lnTo>
                    <a:pt x="891832" y="414375"/>
                  </a:lnTo>
                  <a:lnTo>
                    <a:pt x="891832" y="968070"/>
                  </a:lnTo>
                  <a:lnTo>
                    <a:pt x="889076" y="1027709"/>
                  </a:lnTo>
                  <a:lnTo>
                    <a:pt x="881494" y="1090879"/>
                  </a:lnTo>
                  <a:lnTo>
                    <a:pt x="870102" y="1155788"/>
                  </a:lnTo>
                  <a:lnTo>
                    <a:pt x="855916" y="1220609"/>
                  </a:lnTo>
                  <a:lnTo>
                    <a:pt x="839939" y="1283576"/>
                  </a:lnTo>
                  <a:lnTo>
                    <a:pt x="823214" y="1342872"/>
                  </a:lnTo>
                  <a:lnTo>
                    <a:pt x="806729" y="1396682"/>
                  </a:lnTo>
                  <a:lnTo>
                    <a:pt x="791527" y="1443240"/>
                  </a:lnTo>
                  <a:lnTo>
                    <a:pt x="778598" y="1480705"/>
                  </a:lnTo>
                  <a:lnTo>
                    <a:pt x="763689" y="1521231"/>
                  </a:lnTo>
                  <a:lnTo>
                    <a:pt x="589419" y="1341958"/>
                  </a:lnTo>
                  <a:lnTo>
                    <a:pt x="410044" y="1521231"/>
                  </a:lnTo>
                  <a:lnTo>
                    <a:pt x="406019" y="1507312"/>
                  </a:lnTo>
                  <a:lnTo>
                    <a:pt x="385356" y="1443240"/>
                  </a:lnTo>
                  <a:lnTo>
                    <a:pt x="370801" y="1396682"/>
                  </a:lnTo>
                  <a:lnTo>
                    <a:pt x="354812" y="1342872"/>
                  </a:lnTo>
                  <a:lnTo>
                    <a:pt x="338429" y="1283576"/>
                  </a:lnTo>
                  <a:lnTo>
                    <a:pt x="322707" y="1220609"/>
                  </a:lnTo>
                  <a:lnTo>
                    <a:pt x="308660" y="1155788"/>
                  </a:lnTo>
                  <a:lnTo>
                    <a:pt x="297332" y="1090879"/>
                  </a:lnTo>
                  <a:lnTo>
                    <a:pt x="289775" y="1027709"/>
                  </a:lnTo>
                  <a:lnTo>
                    <a:pt x="287032" y="968070"/>
                  </a:lnTo>
                  <a:lnTo>
                    <a:pt x="292595" y="900239"/>
                  </a:lnTo>
                  <a:lnTo>
                    <a:pt x="308013" y="837603"/>
                  </a:lnTo>
                  <a:lnTo>
                    <a:pt x="331393" y="780275"/>
                  </a:lnTo>
                  <a:lnTo>
                    <a:pt x="360870" y="728319"/>
                  </a:lnTo>
                  <a:lnTo>
                    <a:pt x="394550" y="681837"/>
                  </a:lnTo>
                  <a:lnTo>
                    <a:pt x="430542" y="640930"/>
                  </a:lnTo>
                  <a:lnTo>
                    <a:pt x="466953" y="605675"/>
                  </a:lnTo>
                  <a:lnTo>
                    <a:pt x="501916" y="576173"/>
                  </a:lnTo>
                  <a:lnTo>
                    <a:pt x="533527" y="552488"/>
                  </a:lnTo>
                  <a:lnTo>
                    <a:pt x="579170" y="523011"/>
                  </a:lnTo>
                  <a:lnTo>
                    <a:pt x="589419" y="517372"/>
                  </a:lnTo>
                  <a:lnTo>
                    <a:pt x="599681" y="523011"/>
                  </a:lnTo>
                  <a:lnTo>
                    <a:pt x="645325" y="552488"/>
                  </a:lnTo>
                  <a:lnTo>
                    <a:pt x="676935" y="576173"/>
                  </a:lnTo>
                  <a:lnTo>
                    <a:pt x="711898" y="605675"/>
                  </a:lnTo>
                  <a:lnTo>
                    <a:pt x="748322" y="640930"/>
                  </a:lnTo>
                  <a:lnTo>
                    <a:pt x="784313" y="681837"/>
                  </a:lnTo>
                  <a:lnTo>
                    <a:pt x="817981" y="728319"/>
                  </a:lnTo>
                  <a:lnTo>
                    <a:pt x="847471" y="780275"/>
                  </a:lnTo>
                  <a:lnTo>
                    <a:pt x="870851" y="837603"/>
                  </a:lnTo>
                  <a:lnTo>
                    <a:pt x="886269" y="900239"/>
                  </a:lnTo>
                  <a:lnTo>
                    <a:pt x="891832" y="968070"/>
                  </a:lnTo>
                  <a:lnTo>
                    <a:pt x="891832" y="414375"/>
                  </a:lnTo>
                  <a:lnTo>
                    <a:pt x="860704" y="386334"/>
                  </a:lnTo>
                  <a:lnTo>
                    <a:pt x="822223" y="354190"/>
                  </a:lnTo>
                  <a:lnTo>
                    <a:pt x="784682" y="324878"/>
                  </a:lnTo>
                  <a:lnTo>
                    <a:pt x="748665" y="298475"/>
                  </a:lnTo>
                  <a:lnTo>
                    <a:pt x="714781" y="275031"/>
                  </a:lnTo>
                  <a:lnTo>
                    <a:pt x="655764" y="237274"/>
                  </a:lnTo>
                  <a:lnTo>
                    <a:pt x="612394" y="212051"/>
                  </a:lnTo>
                  <a:lnTo>
                    <a:pt x="589419" y="199821"/>
                  </a:lnTo>
                  <a:lnTo>
                    <a:pt x="580783" y="204279"/>
                  </a:lnTo>
                  <a:lnTo>
                    <a:pt x="547027" y="223062"/>
                  </a:lnTo>
                  <a:lnTo>
                    <a:pt x="495236" y="254609"/>
                  </a:lnTo>
                  <a:lnTo>
                    <a:pt x="430187" y="298475"/>
                  </a:lnTo>
                  <a:lnTo>
                    <a:pt x="394169" y="324878"/>
                  </a:lnTo>
                  <a:lnTo>
                    <a:pt x="356628" y="354190"/>
                  </a:lnTo>
                  <a:lnTo>
                    <a:pt x="318160" y="386334"/>
                  </a:lnTo>
                  <a:lnTo>
                    <a:pt x="279336" y="421284"/>
                  </a:lnTo>
                  <a:lnTo>
                    <a:pt x="240779" y="458952"/>
                  </a:lnTo>
                  <a:lnTo>
                    <a:pt x="203060" y="499300"/>
                  </a:lnTo>
                  <a:lnTo>
                    <a:pt x="166789" y="542264"/>
                  </a:lnTo>
                  <a:lnTo>
                    <a:pt x="132562" y="587781"/>
                  </a:lnTo>
                  <a:lnTo>
                    <a:pt x="100952" y="635812"/>
                  </a:lnTo>
                  <a:lnTo>
                    <a:pt x="72593" y="686269"/>
                  </a:lnTo>
                  <a:lnTo>
                    <a:pt x="48044" y="739114"/>
                  </a:lnTo>
                  <a:lnTo>
                    <a:pt x="27914" y="794283"/>
                  </a:lnTo>
                  <a:lnTo>
                    <a:pt x="12801" y="851738"/>
                  </a:lnTo>
                  <a:lnTo>
                    <a:pt x="3302" y="911390"/>
                  </a:lnTo>
                  <a:lnTo>
                    <a:pt x="0" y="973188"/>
                  </a:lnTo>
                  <a:lnTo>
                    <a:pt x="50457" y="1295628"/>
                  </a:lnTo>
                  <a:lnTo>
                    <a:pt x="161455" y="1620469"/>
                  </a:lnTo>
                  <a:lnTo>
                    <a:pt x="272453" y="1871357"/>
                  </a:lnTo>
                  <a:lnTo>
                    <a:pt x="322910" y="1971954"/>
                  </a:lnTo>
                  <a:lnTo>
                    <a:pt x="589419" y="1700491"/>
                  </a:lnTo>
                  <a:lnTo>
                    <a:pt x="855954" y="1971954"/>
                  </a:lnTo>
                  <a:lnTo>
                    <a:pt x="906411" y="1871357"/>
                  </a:lnTo>
                  <a:lnTo>
                    <a:pt x="982002" y="1700491"/>
                  </a:lnTo>
                  <a:lnTo>
                    <a:pt x="1017409" y="1620469"/>
                  </a:lnTo>
                  <a:lnTo>
                    <a:pt x="1051306" y="1521231"/>
                  </a:lnTo>
                  <a:lnTo>
                    <a:pt x="1128395" y="1295628"/>
                  </a:lnTo>
                  <a:lnTo>
                    <a:pt x="1178852" y="973188"/>
                  </a:lnTo>
                  <a:close/>
                </a:path>
                <a:path w="1379220" h="1972310">
                  <a:moveTo>
                    <a:pt x="1378750" y="199834"/>
                  </a:moveTo>
                  <a:lnTo>
                    <a:pt x="1178852" y="0"/>
                  </a:lnTo>
                  <a:lnTo>
                    <a:pt x="978966" y="199821"/>
                  </a:lnTo>
                  <a:lnTo>
                    <a:pt x="1178852" y="399478"/>
                  </a:lnTo>
                  <a:lnTo>
                    <a:pt x="1378750" y="199834"/>
                  </a:lnTo>
                  <a:close/>
                </a:path>
              </a:pathLst>
            </a:custGeom>
            <a:solidFill>
              <a:srgbClr val="C592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59180" y="2365248"/>
            <a:ext cx="7192009" cy="2138661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407034" rIns="0" bIns="0" rtlCol="0">
            <a:spAutoFit/>
          </a:bodyPr>
          <a:lstStyle/>
          <a:p>
            <a:pPr marL="456565" marR="358775" indent="1270" algn="ctr">
              <a:lnSpc>
                <a:spcPct val="107000"/>
              </a:lnSpc>
              <a:spcBef>
                <a:spcPts val="3204"/>
              </a:spcBef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Центр </a:t>
            </a:r>
            <a:r>
              <a:rPr sz="4000" b="1" spc="-10" dirty="0">
                <a:solidFill>
                  <a:srgbClr val="FFFFFF"/>
                </a:solidFill>
                <a:latin typeface="Arial"/>
                <a:cs typeface="Arial"/>
              </a:rPr>
              <a:t>Мой </a:t>
            </a:r>
            <a:r>
              <a:rPr sz="4000" b="1" spc="-10" dirty="0" err="1">
                <a:solidFill>
                  <a:srgbClr val="FFFFFF"/>
                </a:solidFill>
                <a:latin typeface="Arial"/>
                <a:cs typeface="Arial"/>
              </a:rPr>
              <a:t>бизнес</a:t>
            </a:r>
            <a:r>
              <a:rPr sz="40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ru-RU" sz="4000" b="1" spc="1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456565" marR="358775" indent="1270" algn="ctr">
              <a:lnSpc>
                <a:spcPct val="107000"/>
              </a:lnSpc>
              <a:spcBef>
                <a:spcPts val="3204"/>
              </a:spcBef>
            </a:pPr>
            <a:r>
              <a:rPr lang="ru-RU" sz="4000" b="1" spc="15" smtClean="0">
                <a:solidFill>
                  <a:srgbClr val="FFFFFF"/>
                </a:solidFill>
                <a:latin typeface="Arial"/>
                <a:cs typeface="Arial"/>
              </a:rPr>
              <a:t>Республики Алтай </a:t>
            </a:r>
            <a:endParaRPr sz="40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926068" y="251460"/>
            <a:ext cx="1546860" cy="538480"/>
            <a:chOff x="8926068" y="251460"/>
            <a:chExt cx="1546860" cy="538480"/>
          </a:xfrm>
        </p:grpSpPr>
        <p:sp>
          <p:nvSpPr>
            <p:cNvPr id="13" name="object 13"/>
            <p:cNvSpPr/>
            <p:nvPr/>
          </p:nvSpPr>
          <p:spPr>
            <a:xfrm>
              <a:off x="8932164" y="257556"/>
              <a:ext cx="1534795" cy="525780"/>
            </a:xfrm>
            <a:custGeom>
              <a:avLst/>
              <a:gdLst/>
              <a:ahLst/>
              <a:cxnLst/>
              <a:rect l="l" t="t" r="r" b="b"/>
              <a:pathLst>
                <a:path w="1534795" h="525780">
                  <a:moveTo>
                    <a:pt x="1534668" y="0"/>
                  </a:moveTo>
                  <a:lnTo>
                    <a:pt x="0" y="0"/>
                  </a:lnTo>
                  <a:lnTo>
                    <a:pt x="0" y="525779"/>
                  </a:lnTo>
                  <a:lnTo>
                    <a:pt x="1534668" y="525779"/>
                  </a:lnTo>
                  <a:lnTo>
                    <a:pt x="1534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32164" y="257556"/>
              <a:ext cx="1534795" cy="525780"/>
            </a:xfrm>
            <a:custGeom>
              <a:avLst/>
              <a:gdLst/>
              <a:ahLst/>
              <a:cxnLst/>
              <a:rect l="l" t="t" r="r" b="b"/>
              <a:pathLst>
                <a:path w="1534795" h="525780">
                  <a:moveTo>
                    <a:pt x="0" y="525779"/>
                  </a:moveTo>
                  <a:lnTo>
                    <a:pt x="1534668" y="525779"/>
                  </a:lnTo>
                  <a:lnTo>
                    <a:pt x="1534668" y="0"/>
                  </a:lnTo>
                  <a:lnTo>
                    <a:pt x="0" y="0"/>
                  </a:lnTo>
                  <a:lnTo>
                    <a:pt x="0" y="525779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894713" y="545363"/>
            <a:ext cx="2604770" cy="1042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sz="105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МИНИСТЕРСТВО </a:t>
            </a:r>
            <a:r>
              <a:rPr sz="105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ЭКОНОМИЧЕСКОГО </a:t>
            </a:r>
            <a:r>
              <a:rPr sz="105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РАЗВИТИЯ</a:t>
            </a:r>
            <a:r>
              <a:rPr sz="105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1050" spc="-4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05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ФЕДЕРАЦИИ</a:t>
            </a:r>
            <a:endParaRPr sz="10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Microsoft Sans Serif"/>
                <a:cs typeface="Microsoft Sans Serif"/>
              </a:rPr>
              <a:t>МИНИСТЕРСТВО</a:t>
            </a:r>
            <a:r>
              <a:rPr sz="1050" spc="-60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ЭКОНОМИЧЕСКОГО</a:t>
            </a:r>
            <a:endParaRPr sz="1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spc="-5" dirty="0">
                <a:latin typeface="Microsoft Sans Serif"/>
                <a:cs typeface="Microsoft Sans Serif"/>
              </a:rPr>
              <a:t>РАЗВИТИЯ</a:t>
            </a:r>
            <a:r>
              <a:rPr sz="1050" spc="-30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РЕСПУБЛИКИ</a:t>
            </a:r>
            <a:r>
              <a:rPr sz="1050" spc="-5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АЛТАЙ</a:t>
            </a:r>
            <a:endParaRPr sz="1050">
              <a:latin typeface="Microsoft Sans Serif"/>
              <a:cs typeface="Microsoft Sans Serif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2980" y="1167384"/>
            <a:ext cx="757428" cy="7787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2134" y="893191"/>
            <a:ext cx="953706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ctr">
              <a:lnSpc>
                <a:spcPts val="2590"/>
              </a:lnSpc>
              <a:spcBef>
                <a:spcPts val="425"/>
              </a:spcBef>
              <a:tabLst>
                <a:tab pos="2510790" algn="l"/>
                <a:tab pos="5278120" algn="l"/>
                <a:tab pos="6945630" algn="l"/>
                <a:tab pos="8136255" algn="l"/>
                <a:tab pos="8575675" algn="l"/>
              </a:tabLst>
            </a:pP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Организация	с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е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рти</a:t>
            </a:r>
            <a:r>
              <a:rPr sz="2400" spc="10" dirty="0">
                <a:solidFill>
                  <a:srgbClr val="552112"/>
                </a:solidFill>
                <a:latin typeface="Arial Black"/>
                <a:cs typeface="Arial Black"/>
              </a:rPr>
              <a:t>ф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и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к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ации	това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р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ов,	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рабо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т	и	</a:t>
            </a:r>
            <a:r>
              <a:rPr sz="2400" dirty="0" err="1">
                <a:solidFill>
                  <a:srgbClr val="552112"/>
                </a:solidFill>
                <a:latin typeface="Arial Black"/>
                <a:cs typeface="Arial Black"/>
              </a:rPr>
              <a:t>ус</a:t>
            </a:r>
            <a:r>
              <a:rPr sz="2400" spc="-10" dirty="0" err="1">
                <a:solidFill>
                  <a:srgbClr val="552112"/>
                </a:solidFill>
                <a:latin typeface="Arial Black"/>
                <a:cs typeface="Arial Black"/>
              </a:rPr>
              <a:t>л</a:t>
            </a:r>
            <a:r>
              <a:rPr sz="2400" spc="5" dirty="0" err="1">
                <a:solidFill>
                  <a:srgbClr val="552112"/>
                </a:solidFill>
                <a:latin typeface="Arial Black"/>
                <a:cs typeface="Arial Black"/>
              </a:rPr>
              <a:t>у</a:t>
            </a:r>
            <a:r>
              <a:rPr sz="2400" dirty="0" err="1">
                <a:solidFill>
                  <a:srgbClr val="552112"/>
                </a:solidFill>
                <a:latin typeface="Arial Black"/>
                <a:cs typeface="Arial Black"/>
              </a:rPr>
              <a:t>г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 </a:t>
            </a:r>
            <a:r>
              <a:rPr lang="ru-RU" sz="2400" dirty="0" smtClean="0">
                <a:solidFill>
                  <a:srgbClr val="552112"/>
                </a:solidFill>
                <a:latin typeface="Arial Black"/>
                <a:cs typeface="Arial Black"/>
              </a:rPr>
              <a:t>субъектов </a:t>
            </a:r>
            <a:r>
              <a:rPr sz="2400" dirty="0" smtClean="0">
                <a:solidFill>
                  <a:srgbClr val="552112"/>
                </a:solidFill>
                <a:latin typeface="Arial Black"/>
                <a:cs typeface="Arial Black"/>
              </a:rPr>
              <a:t>МСП</a:t>
            </a:r>
            <a:endParaRPr sz="2400" dirty="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7535" y="1438656"/>
            <a:ext cx="586740" cy="561340"/>
            <a:chOff x="97535" y="1438656"/>
            <a:chExt cx="586740" cy="561340"/>
          </a:xfrm>
        </p:grpSpPr>
        <p:sp>
          <p:nvSpPr>
            <p:cNvPr id="4" name="object 4"/>
            <p:cNvSpPr/>
            <p:nvPr/>
          </p:nvSpPr>
          <p:spPr>
            <a:xfrm>
              <a:off x="97535" y="1438656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6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6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470" y="1512021"/>
              <a:ext cx="349859" cy="43174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89915" y="3197352"/>
            <a:ext cx="585470" cy="562610"/>
            <a:chOff x="89915" y="3197352"/>
            <a:chExt cx="585470" cy="562610"/>
          </a:xfrm>
        </p:grpSpPr>
        <p:sp>
          <p:nvSpPr>
            <p:cNvPr id="7" name="object 7"/>
            <p:cNvSpPr/>
            <p:nvPr/>
          </p:nvSpPr>
          <p:spPr>
            <a:xfrm>
              <a:off x="89915" y="3197352"/>
              <a:ext cx="585470" cy="562610"/>
            </a:xfrm>
            <a:custGeom>
              <a:avLst/>
              <a:gdLst/>
              <a:ahLst/>
              <a:cxnLst/>
              <a:rect l="l" t="t" r="r" b="b"/>
              <a:pathLst>
                <a:path w="585470" h="562610">
                  <a:moveTo>
                    <a:pt x="292608" y="0"/>
                  </a:moveTo>
                  <a:lnTo>
                    <a:pt x="245144" y="3679"/>
                  </a:lnTo>
                  <a:lnTo>
                    <a:pt x="200119" y="14331"/>
                  </a:lnTo>
                  <a:lnTo>
                    <a:pt x="158135" y="31378"/>
                  </a:lnTo>
                  <a:lnTo>
                    <a:pt x="119795" y="54242"/>
                  </a:lnTo>
                  <a:lnTo>
                    <a:pt x="85701" y="82343"/>
                  </a:lnTo>
                  <a:lnTo>
                    <a:pt x="56455" y="115104"/>
                  </a:lnTo>
                  <a:lnTo>
                    <a:pt x="32659" y="151946"/>
                  </a:lnTo>
                  <a:lnTo>
                    <a:pt x="14916" y="192292"/>
                  </a:lnTo>
                  <a:lnTo>
                    <a:pt x="3829" y="235562"/>
                  </a:lnTo>
                  <a:lnTo>
                    <a:pt x="0" y="281177"/>
                  </a:lnTo>
                  <a:lnTo>
                    <a:pt x="3829" y="326793"/>
                  </a:lnTo>
                  <a:lnTo>
                    <a:pt x="14916" y="370063"/>
                  </a:lnTo>
                  <a:lnTo>
                    <a:pt x="32659" y="410409"/>
                  </a:lnTo>
                  <a:lnTo>
                    <a:pt x="56455" y="447251"/>
                  </a:lnTo>
                  <a:lnTo>
                    <a:pt x="85701" y="480012"/>
                  </a:lnTo>
                  <a:lnTo>
                    <a:pt x="119795" y="508113"/>
                  </a:lnTo>
                  <a:lnTo>
                    <a:pt x="158135" y="530977"/>
                  </a:lnTo>
                  <a:lnTo>
                    <a:pt x="200119" y="548024"/>
                  </a:lnTo>
                  <a:lnTo>
                    <a:pt x="245144" y="558676"/>
                  </a:lnTo>
                  <a:lnTo>
                    <a:pt x="292608" y="562355"/>
                  </a:lnTo>
                  <a:lnTo>
                    <a:pt x="340071" y="558676"/>
                  </a:lnTo>
                  <a:lnTo>
                    <a:pt x="385096" y="548024"/>
                  </a:lnTo>
                  <a:lnTo>
                    <a:pt x="427080" y="530977"/>
                  </a:lnTo>
                  <a:lnTo>
                    <a:pt x="465420" y="508113"/>
                  </a:lnTo>
                  <a:lnTo>
                    <a:pt x="499514" y="480012"/>
                  </a:lnTo>
                  <a:lnTo>
                    <a:pt x="528760" y="447251"/>
                  </a:lnTo>
                  <a:lnTo>
                    <a:pt x="552556" y="410409"/>
                  </a:lnTo>
                  <a:lnTo>
                    <a:pt x="570299" y="370063"/>
                  </a:lnTo>
                  <a:lnTo>
                    <a:pt x="581386" y="326793"/>
                  </a:lnTo>
                  <a:lnTo>
                    <a:pt x="585216" y="281177"/>
                  </a:lnTo>
                  <a:lnTo>
                    <a:pt x="581386" y="235562"/>
                  </a:lnTo>
                  <a:lnTo>
                    <a:pt x="570299" y="192292"/>
                  </a:lnTo>
                  <a:lnTo>
                    <a:pt x="552556" y="151946"/>
                  </a:lnTo>
                  <a:lnTo>
                    <a:pt x="528760" y="115104"/>
                  </a:lnTo>
                  <a:lnTo>
                    <a:pt x="499514" y="82343"/>
                  </a:lnTo>
                  <a:lnTo>
                    <a:pt x="465420" y="54242"/>
                  </a:lnTo>
                  <a:lnTo>
                    <a:pt x="427080" y="31378"/>
                  </a:lnTo>
                  <a:lnTo>
                    <a:pt x="385096" y="14331"/>
                  </a:lnTo>
                  <a:lnTo>
                    <a:pt x="340071" y="3679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6799" y="3246145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9915" y="4238244"/>
            <a:ext cx="3178175" cy="3136900"/>
            <a:chOff x="89915" y="4238244"/>
            <a:chExt cx="3178175" cy="31369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15" y="4860036"/>
              <a:ext cx="601980" cy="6035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6571" y="4282440"/>
              <a:ext cx="2457450" cy="3048635"/>
            </a:xfrm>
            <a:custGeom>
              <a:avLst/>
              <a:gdLst/>
              <a:ahLst/>
              <a:cxnLst/>
              <a:rect l="l" t="t" r="r" b="b"/>
              <a:pathLst>
                <a:path w="2457450" h="3048634">
                  <a:moveTo>
                    <a:pt x="438010" y="0"/>
                  </a:moveTo>
                  <a:lnTo>
                    <a:pt x="2456941" y="0"/>
                  </a:lnTo>
                  <a:lnTo>
                    <a:pt x="2456941" y="2610281"/>
                  </a:lnTo>
                  <a:lnTo>
                    <a:pt x="2454783" y="2654122"/>
                  </a:lnTo>
                  <a:lnTo>
                    <a:pt x="2448179" y="2697505"/>
                  </a:lnTo>
                  <a:lnTo>
                    <a:pt x="2437129" y="2739809"/>
                  </a:lnTo>
                  <a:lnTo>
                    <a:pt x="2422525" y="2779979"/>
                  </a:lnTo>
                  <a:lnTo>
                    <a:pt x="2403983" y="2818472"/>
                  </a:lnTo>
                  <a:lnTo>
                    <a:pt x="2382012" y="2854566"/>
                  </a:lnTo>
                  <a:lnTo>
                    <a:pt x="2356866" y="2888551"/>
                  </a:lnTo>
                  <a:lnTo>
                    <a:pt x="2328545" y="2919476"/>
                  </a:lnTo>
                  <a:lnTo>
                    <a:pt x="2297303" y="2948051"/>
                  </a:lnTo>
                  <a:lnTo>
                    <a:pt x="2263648" y="2973324"/>
                  </a:lnTo>
                  <a:lnTo>
                    <a:pt x="2227072" y="2995320"/>
                  </a:lnTo>
                  <a:lnTo>
                    <a:pt x="2189099" y="3013913"/>
                  </a:lnTo>
                  <a:lnTo>
                    <a:pt x="2148459" y="3028480"/>
                  </a:lnTo>
                  <a:lnTo>
                    <a:pt x="2106549" y="3039491"/>
                  </a:lnTo>
                  <a:lnTo>
                    <a:pt x="2062734" y="3046133"/>
                  </a:lnTo>
                  <a:lnTo>
                    <a:pt x="2018919" y="3048279"/>
                  </a:lnTo>
                  <a:lnTo>
                    <a:pt x="0" y="3048279"/>
                  </a:lnTo>
                  <a:lnTo>
                    <a:pt x="0" y="438023"/>
                  </a:lnTo>
                  <a:lnTo>
                    <a:pt x="2146" y="394207"/>
                  </a:lnTo>
                  <a:lnTo>
                    <a:pt x="8788" y="350774"/>
                  </a:lnTo>
                  <a:lnTo>
                    <a:pt x="19799" y="308482"/>
                  </a:lnTo>
                  <a:lnTo>
                    <a:pt x="34366" y="268350"/>
                  </a:lnTo>
                  <a:lnTo>
                    <a:pt x="52959" y="229743"/>
                  </a:lnTo>
                  <a:lnTo>
                    <a:pt x="74968" y="193675"/>
                  </a:lnTo>
                  <a:lnTo>
                    <a:pt x="100228" y="159638"/>
                  </a:lnTo>
                  <a:lnTo>
                    <a:pt x="128816" y="128777"/>
                  </a:lnTo>
                  <a:lnTo>
                    <a:pt x="159588" y="100202"/>
                  </a:lnTo>
                  <a:lnTo>
                    <a:pt x="193725" y="74930"/>
                  </a:lnTo>
                  <a:lnTo>
                    <a:pt x="229806" y="52958"/>
                  </a:lnTo>
                  <a:lnTo>
                    <a:pt x="268312" y="34417"/>
                  </a:lnTo>
                  <a:lnTo>
                    <a:pt x="308483" y="19812"/>
                  </a:lnTo>
                  <a:lnTo>
                    <a:pt x="350774" y="8762"/>
                  </a:lnTo>
                  <a:lnTo>
                    <a:pt x="394169" y="2159"/>
                  </a:lnTo>
                  <a:lnTo>
                    <a:pt x="438010" y="0"/>
                  </a:lnTo>
                  <a:close/>
                </a:path>
              </a:pathLst>
            </a:custGeom>
            <a:ln w="883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10768" y="1944624"/>
            <a:ext cx="9569450" cy="83058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1440" marR="83185" algn="just">
              <a:lnSpc>
                <a:spcPct val="100000"/>
              </a:lnSpc>
              <a:spcBef>
                <a:spcPts val="309"/>
              </a:spcBef>
            </a:pPr>
            <a:r>
              <a:rPr sz="1600" dirty="0">
                <a:latin typeface="Times New Roman"/>
                <a:cs typeface="Times New Roman"/>
              </a:rPr>
              <a:t>1.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Сертификация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 (декларирование)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продукции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-5" dirty="0">
                <a:latin typeface="Times New Roman"/>
                <a:cs typeface="Times New Roman"/>
              </a:rPr>
              <a:t> 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 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Республики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Times New Roman"/>
                <a:cs typeface="Times New Roman"/>
              </a:rPr>
              <a:t>Алтай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рамках</a:t>
            </a:r>
            <a:r>
              <a:rPr sz="1600" spc="-5" dirty="0">
                <a:latin typeface="Times New Roman"/>
                <a:cs typeface="Times New Roman"/>
              </a:rPr>
              <a:t> федерального</a:t>
            </a:r>
            <a:r>
              <a:rPr sz="1600" dirty="0">
                <a:latin typeface="Times New Roman"/>
                <a:cs typeface="Times New Roman"/>
              </a:rPr>
              <a:t> проекта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«Акселерация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3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-5" dirty="0">
                <a:latin typeface="Times New Roman"/>
                <a:cs typeface="Times New Roman"/>
              </a:rPr>
              <a:t> 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 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предпринимательства»»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12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малого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0768" y="2927604"/>
            <a:ext cx="9569450" cy="1077595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 marR="83820">
              <a:lnSpc>
                <a:spcPct val="100000"/>
              </a:lnSpc>
              <a:spcBef>
                <a:spcPts val="315"/>
              </a:spcBef>
              <a:tabLst>
                <a:tab pos="407034" algn="l"/>
                <a:tab pos="1957070" algn="l"/>
                <a:tab pos="2937510" algn="l"/>
                <a:tab pos="4427855" algn="l"/>
                <a:tab pos="5840730" algn="l"/>
                <a:tab pos="6793865" algn="l"/>
                <a:tab pos="7903209" algn="l"/>
                <a:tab pos="8265795" algn="l"/>
              </a:tabLst>
            </a:pP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5" dirty="0">
                <a:latin typeface="Times New Roman"/>
                <a:cs typeface="Times New Roman"/>
              </a:rPr>
              <a:t>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b="1" i="1" spc="5" dirty="0">
                <a:solidFill>
                  <a:srgbClr val="843B0C"/>
                </a:solidFill>
                <a:latin typeface="Times New Roman"/>
                <a:cs typeface="Times New Roman"/>
              </a:rPr>
              <a:t>С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е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рт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иф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и</a:t>
            </a:r>
            <a:r>
              <a:rPr sz="1600" b="1" i="1" spc="-50" dirty="0">
                <a:solidFill>
                  <a:srgbClr val="843B0C"/>
                </a:solidFill>
                <a:latin typeface="Times New Roman"/>
                <a:cs typeface="Times New Roman"/>
              </a:rPr>
              <a:t>к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а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ци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я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си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с</a:t>
            </a:r>
            <a:r>
              <a:rPr sz="1600" b="1" i="1" spc="-25" dirty="0">
                <a:solidFill>
                  <a:srgbClr val="843B0C"/>
                </a:solidFill>
                <a:latin typeface="Times New Roman"/>
                <a:cs typeface="Times New Roman"/>
              </a:rPr>
              <a:t>т</a:t>
            </a:r>
            <a:r>
              <a:rPr sz="1600" b="1" i="1" spc="-45" dirty="0">
                <a:solidFill>
                  <a:srgbClr val="843B0C"/>
                </a:solidFill>
                <a:latin typeface="Times New Roman"/>
                <a:cs typeface="Times New Roman"/>
              </a:rPr>
              <a:t>е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м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ы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м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ен</a:t>
            </a:r>
            <a:r>
              <a:rPr sz="1600" b="1" i="1" spc="-40" dirty="0">
                <a:solidFill>
                  <a:srgbClr val="843B0C"/>
                </a:solidFill>
                <a:latin typeface="Times New Roman"/>
                <a:cs typeface="Times New Roman"/>
              </a:rPr>
              <a:t>е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д</a:t>
            </a:r>
            <a:r>
              <a:rPr sz="1600" b="1" i="1" spc="10" dirty="0">
                <a:solidFill>
                  <a:srgbClr val="843B0C"/>
                </a:solidFill>
                <a:latin typeface="Times New Roman"/>
                <a:cs typeface="Times New Roman"/>
              </a:rPr>
              <a:t>ж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ме</a:t>
            </a:r>
            <a:r>
              <a:rPr sz="1600" b="1" i="1" spc="5" dirty="0">
                <a:solidFill>
                  <a:srgbClr val="843B0C"/>
                </a:solidFill>
                <a:latin typeface="Times New Roman"/>
                <a:cs typeface="Times New Roman"/>
              </a:rPr>
              <a:t>н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т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а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б</a:t>
            </a:r>
            <a:r>
              <a:rPr sz="1600" b="1" i="1" spc="-20" dirty="0">
                <a:solidFill>
                  <a:srgbClr val="843B0C"/>
                </a:solidFill>
                <a:latin typeface="Times New Roman"/>
                <a:cs typeface="Times New Roman"/>
              </a:rPr>
              <a:t>е</a:t>
            </a:r>
            <a:r>
              <a:rPr sz="1600" b="1" i="1" spc="-30" dirty="0">
                <a:solidFill>
                  <a:srgbClr val="843B0C"/>
                </a:solidFill>
                <a:latin typeface="Times New Roman"/>
                <a:cs typeface="Times New Roman"/>
              </a:rPr>
              <a:t>з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о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п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асн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о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с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т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и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п</a:t>
            </a:r>
            <a:r>
              <a:rPr sz="1600" b="1" i="1" spc="5" dirty="0">
                <a:solidFill>
                  <a:srgbClr val="843B0C"/>
                </a:solidFill>
                <a:latin typeface="Times New Roman"/>
                <a:cs typeface="Times New Roman"/>
              </a:rPr>
              <a:t>и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ще</a:t>
            </a:r>
            <a:r>
              <a:rPr sz="1600" b="1" i="1" spc="-35" dirty="0">
                <a:solidFill>
                  <a:srgbClr val="843B0C"/>
                </a:solidFill>
                <a:latin typeface="Times New Roman"/>
                <a:cs typeface="Times New Roman"/>
              </a:rPr>
              <a:t>в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ой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п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р</a:t>
            </a:r>
            <a:r>
              <a:rPr sz="1600" b="1" i="1" spc="-25" dirty="0">
                <a:solidFill>
                  <a:srgbClr val="843B0C"/>
                </a:solidFill>
                <a:latin typeface="Times New Roman"/>
                <a:cs typeface="Times New Roman"/>
              </a:rPr>
              <a:t>о</a:t>
            </a:r>
            <a:r>
              <a:rPr sz="1600" b="1" i="1" spc="-20" dirty="0">
                <a:solidFill>
                  <a:srgbClr val="843B0C"/>
                </a:solidFill>
                <a:latin typeface="Times New Roman"/>
                <a:cs typeface="Times New Roman"/>
              </a:rPr>
              <a:t>д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у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к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ц</a:t>
            </a:r>
            <a:r>
              <a:rPr sz="1600" b="1" i="1" spc="5" dirty="0">
                <a:solidFill>
                  <a:srgbClr val="843B0C"/>
                </a:solidFill>
                <a:latin typeface="Times New Roman"/>
                <a:cs typeface="Times New Roman"/>
              </a:rPr>
              <a:t>и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и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н</a:t>
            </a:r>
            <a:r>
              <a:rPr sz="1600" spc="-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</a:t>
            </a:r>
            <a:r>
              <a:rPr sz="1600" spc="5" dirty="0">
                <a:latin typeface="Times New Roman"/>
                <a:cs typeface="Times New Roman"/>
              </a:rPr>
              <a:t>р</a:t>
            </a:r>
            <a:r>
              <a:rPr sz="1600" spc="-30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дп</a:t>
            </a:r>
            <a:r>
              <a:rPr sz="1600" spc="10" dirty="0">
                <a:latin typeface="Times New Roman"/>
                <a:cs typeface="Times New Roman"/>
              </a:rPr>
              <a:t>р</a:t>
            </a:r>
            <a:r>
              <a:rPr sz="1600" spc="-10" dirty="0">
                <a:latin typeface="Times New Roman"/>
                <a:cs typeface="Times New Roman"/>
              </a:rPr>
              <a:t>и</a:t>
            </a:r>
            <a:r>
              <a:rPr sz="1600" dirty="0">
                <a:latin typeface="Times New Roman"/>
                <a:cs typeface="Times New Roman"/>
              </a:rPr>
              <a:t>ят</a:t>
            </a:r>
            <a:r>
              <a:rPr sz="1600" spc="-10" dirty="0">
                <a:latin typeface="Times New Roman"/>
                <a:cs typeface="Times New Roman"/>
              </a:rPr>
              <a:t>иях 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Республики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Алтай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рамках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федерального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проекта</a:t>
            </a:r>
            <a:endParaRPr sz="1600">
              <a:latin typeface="Times New Roman"/>
              <a:cs typeface="Times New Roman"/>
            </a:endParaRPr>
          </a:p>
          <a:p>
            <a:pPr marL="91440" marR="84455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«Акселерация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9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предпринимательства»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(ХАССП)</a:t>
            </a:r>
            <a:r>
              <a:rPr sz="1600" spc="10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9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66344" y="3982211"/>
            <a:ext cx="9912350" cy="3576954"/>
            <a:chOff x="466344" y="3982211"/>
            <a:chExt cx="9912350" cy="3576954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344" y="3982211"/>
              <a:ext cx="3057144" cy="35768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768" y="4326635"/>
              <a:ext cx="2368296" cy="29596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9000" y="4276343"/>
              <a:ext cx="4094988" cy="31120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9791" y="3989831"/>
              <a:ext cx="2898648" cy="35692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24215" y="4334255"/>
              <a:ext cx="2209800" cy="2951988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7780019" y="4290060"/>
            <a:ext cx="2298700" cy="3041015"/>
          </a:xfrm>
          <a:custGeom>
            <a:avLst/>
            <a:gdLst/>
            <a:ahLst/>
            <a:cxnLst/>
            <a:rect l="l" t="t" r="r" b="b"/>
            <a:pathLst>
              <a:path w="2298700" h="3041015">
                <a:moveTo>
                  <a:pt x="411352" y="0"/>
                </a:moveTo>
                <a:lnTo>
                  <a:pt x="2298191" y="0"/>
                </a:lnTo>
                <a:lnTo>
                  <a:pt x="2298191" y="2629407"/>
                </a:lnTo>
                <a:lnTo>
                  <a:pt x="2296032" y="2670454"/>
                </a:lnTo>
                <a:lnTo>
                  <a:pt x="2289809" y="2711335"/>
                </a:lnTo>
                <a:lnTo>
                  <a:pt x="2279523" y="2750921"/>
                </a:lnTo>
                <a:lnTo>
                  <a:pt x="2265806" y="2788716"/>
                </a:lnTo>
                <a:lnTo>
                  <a:pt x="2248534" y="2824632"/>
                </a:lnTo>
                <a:lnTo>
                  <a:pt x="2227960" y="2859011"/>
                </a:lnTo>
                <a:lnTo>
                  <a:pt x="2203830" y="2890697"/>
                </a:lnTo>
                <a:lnTo>
                  <a:pt x="2177287" y="2919882"/>
                </a:lnTo>
                <a:lnTo>
                  <a:pt x="2147951" y="2946552"/>
                </a:lnTo>
                <a:lnTo>
                  <a:pt x="2116581" y="2970022"/>
                </a:lnTo>
                <a:lnTo>
                  <a:pt x="2082673" y="2990964"/>
                </a:lnTo>
                <a:lnTo>
                  <a:pt x="2046097" y="3008388"/>
                </a:lnTo>
                <a:lnTo>
                  <a:pt x="2008377" y="3022130"/>
                </a:lnTo>
                <a:lnTo>
                  <a:pt x="1968753" y="3032366"/>
                </a:lnTo>
                <a:lnTo>
                  <a:pt x="1927859" y="3038589"/>
                </a:lnTo>
                <a:lnTo>
                  <a:pt x="1886838" y="3040748"/>
                </a:lnTo>
                <a:lnTo>
                  <a:pt x="0" y="3040748"/>
                </a:lnTo>
                <a:lnTo>
                  <a:pt x="0" y="411352"/>
                </a:lnTo>
                <a:lnTo>
                  <a:pt x="2158" y="370331"/>
                </a:lnTo>
                <a:lnTo>
                  <a:pt x="8381" y="329437"/>
                </a:lnTo>
                <a:lnTo>
                  <a:pt x="18669" y="289813"/>
                </a:lnTo>
                <a:lnTo>
                  <a:pt x="32384" y="251967"/>
                </a:lnTo>
                <a:lnTo>
                  <a:pt x="49783" y="215899"/>
                </a:lnTo>
                <a:lnTo>
                  <a:pt x="70611" y="181736"/>
                </a:lnTo>
                <a:lnTo>
                  <a:pt x="94233" y="150240"/>
                </a:lnTo>
                <a:lnTo>
                  <a:pt x="120903" y="120903"/>
                </a:lnTo>
                <a:lnTo>
                  <a:pt x="150240" y="94233"/>
                </a:lnTo>
                <a:lnTo>
                  <a:pt x="181736" y="70611"/>
                </a:lnTo>
                <a:lnTo>
                  <a:pt x="215900" y="49783"/>
                </a:lnTo>
                <a:lnTo>
                  <a:pt x="251968" y="32384"/>
                </a:lnTo>
                <a:lnTo>
                  <a:pt x="289813" y="18668"/>
                </a:lnTo>
                <a:lnTo>
                  <a:pt x="329437" y="8381"/>
                </a:lnTo>
                <a:lnTo>
                  <a:pt x="370331" y="2158"/>
                </a:lnTo>
                <a:lnTo>
                  <a:pt x="411352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10</a:t>
            </a:fld>
            <a:endParaRPr spc="1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470238" y="414832"/>
            <a:ext cx="344805" cy="155575"/>
          </a:xfrm>
          <a:custGeom>
            <a:avLst/>
            <a:gdLst/>
            <a:ahLst/>
            <a:cxnLst/>
            <a:rect l="l" t="t" r="r" b="b"/>
            <a:pathLst>
              <a:path w="344804" h="155575">
                <a:moveTo>
                  <a:pt x="108178" y="103174"/>
                </a:moveTo>
                <a:lnTo>
                  <a:pt x="104660" y="82867"/>
                </a:lnTo>
                <a:lnTo>
                  <a:pt x="96570" y="70256"/>
                </a:lnTo>
                <a:lnTo>
                  <a:pt x="94754" y="67411"/>
                </a:lnTo>
                <a:lnTo>
                  <a:pt x="87706" y="62877"/>
                </a:lnTo>
                <a:lnTo>
                  <a:pt x="87706" y="103911"/>
                </a:lnTo>
                <a:lnTo>
                  <a:pt x="85242" y="117614"/>
                </a:lnTo>
                <a:lnTo>
                  <a:pt x="78384" y="128511"/>
                </a:lnTo>
                <a:lnTo>
                  <a:pt x="67970" y="135699"/>
                </a:lnTo>
                <a:lnTo>
                  <a:pt x="54813" y="138303"/>
                </a:lnTo>
                <a:lnTo>
                  <a:pt x="40195" y="134747"/>
                </a:lnTo>
                <a:lnTo>
                  <a:pt x="29425" y="125222"/>
                </a:lnTo>
                <a:lnTo>
                  <a:pt x="22758" y="111442"/>
                </a:lnTo>
                <a:lnTo>
                  <a:pt x="20472" y="95123"/>
                </a:lnTo>
                <a:lnTo>
                  <a:pt x="26162" y="85382"/>
                </a:lnTo>
                <a:lnTo>
                  <a:pt x="34721" y="77470"/>
                </a:lnTo>
                <a:lnTo>
                  <a:pt x="35966" y="76835"/>
                </a:lnTo>
                <a:lnTo>
                  <a:pt x="44932" y="72186"/>
                </a:lnTo>
                <a:lnTo>
                  <a:pt x="85458" y="89700"/>
                </a:lnTo>
                <a:lnTo>
                  <a:pt x="87706" y="103911"/>
                </a:lnTo>
                <a:lnTo>
                  <a:pt x="87706" y="62877"/>
                </a:lnTo>
                <a:lnTo>
                  <a:pt x="79514" y="57594"/>
                </a:lnTo>
                <a:lnTo>
                  <a:pt x="59956" y="54152"/>
                </a:lnTo>
                <a:lnTo>
                  <a:pt x="47383" y="55740"/>
                </a:lnTo>
                <a:lnTo>
                  <a:pt x="35636" y="60286"/>
                </a:lnTo>
                <a:lnTo>
                  <a:pt x="25806" y="67424"/>
                </a:lnTo>
                <a:lnTo>
                  <a:pt x="18999" y="76835"/>
                </a:lnTo>
                <a:lnTo>
                  <a:pt x="18275" y="76835"/>
                </a:lnTo>
                <a:lnTo>
                  <a:pt x="18275" y="75374"/>
                </a:lnTo>
                <a:lnTo>
                  <a:pt x="18999" y="73914"/>
                </a:lnTo>
                <a:lnTo>
                  <a:pt x="19113" y="72529"/>
                </a:lnTo>
                <a:lnTo>
                  <a:pt x="35039" y="35001"/>
                </a:lnTo>
                <a:lnTo>
                  <a:pt x="82600" y="20497"/>
                </a:lnTo>
                <a:lnTo>
                  <a:pt x="91376" y="18300"/>
                </a:lnTo>
                <a:lnTo>
                  <a:pt x="96494" y="16840"/>
                </a:lnTo>
                <a:lnTo>
                  <a:pt x="90639" y="0"/>
                </a:lnTo>
                <a:lnTo>
                  <a:pt x="76479" y="3390"/>
                </a:lnTo>
                <a:lnTo>
                  <a:pt x="68338" y="5257"/>
                </a:lnTo>
                <a:lnTo>
                  <a:pt x="58470" y="7340"/>
                </a:lnTo>
                <a:lnTo>
                  <a:pt x="52628" y="8788"/>
                </a:lnTo>
                <a:lnTo>
                  <a:pt x="46062" y="9537"/>
                </a:lnTo>
                <a:lnTo>
                  <a:pt x="9131" y="38874"/>
                </a:lnTo>
                <a:lnTo>
                  <a:pt x="0" y="87807"/>
                </a:lnTo>
                <a:lnTo>
                  <a:pt x="3530" y="114071"/>
                </a:lnTo>
                <a:lnTo>
                  <a:pt x="13970" y="135458"/>
                </a:lnTo>
                <a:lnTo>
                  <a:pt x="31140" y="149860"/>
                </a:lnTo>
                <a:lnTo>
                  <a:pt x="54813" y="155130"/>
                </a:lnTo>
                <a:lnTo>
                  <a:pt x="77025" y="150710"/>
                </a:lnTo>
                <a:lnTo>
                  <a:pt x="93840" y="139026"/>
                </a:lnTo>
                <a:lnTo>
                  <a:pt x="94297" y="138303"/>
                </a:lnTo>
                <a:lnTo>
                  <a:pt x="104470" y="122402"/>
                </a:lnTo>
                <a:lnTo>
                  <a:pt x="108178" y="103174"/>
                </a:lnTo>
                <a:close/>
              </a:path>
              <a:path w="344804" h="155575">
                <a:moveTo>
                  <a:pt x="214909" y="52692"/>
                </a:moveTo>
                <a:lnTo>
                  <a:pt x="197370" y="52692"/>
                </a:lnTo>
                <a:lnTo>
                  <a:pt x="141071" y="123659"/>
                </a:lnTo>
                <a:lnTo>
                  <a:pt x="140360" y="123659"/>
                </a:lnTo>
                <a:lnTo>
                  <a:pt x="141071" y="122199"/>
                </a:lnTo>
                <a:lnTo>
                  <a:pt x="141071" y="52692"/>
                </a:lnTo>
                <a:lnTo>
                  <a:pt x="121335" y="52692"/>
                </a:lnTo>
                <a:lnTo>
                  <a:pt x="121335" y="151472"/>
                </a:lnTo>
                <a:lnTo>
                  <a:pt x="138899" y="151472"/>
                </a:lnTo>
                <a:lnTo>
                  <a:pt x="161239" y="123659"/>
                </a:lnTo>
                <a:lnTo>
                  <a:pt x="195922" y="80492"/>
                </a:lnTo>
                <a:lnTo>
                  <a:pt x="196634" y="80492"/>
                </a:lnTo>
                <a:lnTo>
                  <a:pt x="195922" y="81953"/>
                </a:lnTo>
                <a:lnTo>
                  <a:pt x="195173" y="84886"/>
                </a:lnTo>
                <a:lnTo>
                  <a:pt x="195173" y="151472"/>
                </a:lnTo>
                <a:lnTo>
                  <a:pt x="214909" y="151472"/>
                </a:lnTo>
                <a:lnTo>
                  <a:pt x="214909" y="80492"/>
                </a:lnTo>
                <a:lnTo>
                  <a:pt x="214909" y="52692"/>
                </a:lnTo>
                <a:close/>
              </a:path>
              <a:path w="344804" h="155575">
                <a:moveTo>
                  <a:pt x="310667" y="124396"/>
                </a:moveTo>
                <a:lnTo>
                  <a:pt x="309321" y="115697"/>
                </a:lnTo>
                <a:lnTo>
                  <a:pt x="305371" y="108572"/>
                </a:lnTo>
                <a:lnTo>
                  <a:pt x="298958" y="103505"/>
                </a:lnTo>
                <a:lnTo>
                  <a:pt x="290207" y="100977"/>
                </a:lnTo>
                <a:lnTo>
                  <a:pt x="290207" y="100253"/>
                </a:lnTo>
                <a:lnTo>
                  <a:pt x="297891" y="96710"/>
                </a:lnTo>
                <a:lnTo>
                  <a:pt x="303364" y="91655"/>
                </a:lnTo>
                <a:lnTo>
                  <a:pt x="306654" y="85229"/>
                </a:lnTo>
                <a:lnTo>
                  <a:pt x="307759" y="77571"/>
                </a:lnTo>
                <a:lnTo>
                  <a:pt x="305295" y="66586"/>
                </a:lnTo>
                <a:lnTo>
                  <a:pt x="305219" y="66243"/>
                </a:lnTo>
                <a:lnTo>
                  <a:pt x="297891" y="57721"/>
                </a:lnTo>
                <a:lnTo>
                  <a:pt x="286169" y="52362"/>
                </a:lnTo>
                <a:lnTo>
                  <a:pt x="270471" y="50495"/>
                </a:lnTo>
                <a:lnTo>
                  <a:pt x="260083" y="51206"/>
                </a:lnTo>
                <a:lnTo>
                  <a:pt x="249821" y="53428"/>
                </a:lnTo>
                <a:lnTo>
                  <a:pt x="239839" y="57289"/>
                </a:lnTo>
                <a:lnTo>
                  <a:pt x="230263" y="62928"/>
                </a:lnTo>
                <a:lnTo>
                  <a:pt x="238302" y="76835"/>
                </a:lnTo>
                <a:lnTo>
                  <a:pt x="245338" y="72453"/>
                </a:lnTo>
                <a:lnTo>
                  <a:pt x="252933" y="69240"/>
                </a:lnTo>
                <a:lnTo>
                  <a:pt x="260515" y="67271"/>
                </a:lnTo>
                <a:lnTo>
                  <a:pt x="267538" y="66586"/>
                </a:lnTo>
                <a:lnTo>
                  <a:pt x="280708" y="66586"/>
                </a:lnTo>
                <a:lnTo>
                  <a:pt x="287274" y="71716"/>
                </a:lnTo>
                <a:lnTo>
                  <a:pt x="287274" y="88544"/>
                </a:lnTo>
                <a:lnTo>
                  <a:pt x="281432" y="94399"/>
                </a:lnTo>
                <a:lnTo>
                  <a:pt x="255841" y="94399"/>
                </a:lnTo>
                <a:lnTo>
                  <a:pt x="255841" y="109766"/>
                </a:lnTo>
                <a:lnTo>
                  <a:pt x="285076" y="109766"/>
                </a:lnTo>
                <a:lnTo>
                  <a:pt x="290931" y="113423"/>
                </a:lnTo>
                <a:lnTo>
                  <a:pt x="290931" y="122199"/>
                </a:lnTo>
                <a:lnTo>
                  <a:pt x="289204" y="128727"/>
                </a:lnTo>
                <a:lnTo>
                  <a:pt x="284264" y="133819"/>
                </a:lnTo>
                <a:lnTo>
                  <a:pt x="276440" y="137121"/>
                </a:lnTo>
                <a:lnTo>
                  <a:pt x="266077" y="138303"/>
                </a:lnTo>
                <a:lnTo>
                  <a:pt x="258216" y="137502"/>
                </a:lnTo>
                <a:lnTo>
                  <a:pt x="250266" y="135280"/>
                </a:lnTo>
                <a:lnTo>
                  <a:pt x="242747" y="131813"/>
                </a:lnTo>
                <a:lnTo>
                  <a:pt x="236105" y="127317"/>
                </a:lnTo>
                <a:lnTo>
                  <a:pt x="228066" y="141224"/>
                </a:lnTo>
                <a:lnTo>
                  <a:pt x="235699" y="146786"/>
                </a:lnTo>
                <a:lnTo>
                  <a:pt x="245249" y="151193"/>
                </a:lnTo>
                <a:lnTo>
                  <a:pt x="256438" y="154089"/>
                </a:lnTo>
                <a:lnTo>
                  <a:pt x="269024" y="155130"/>
                </a:lnTo>
                <a:lnTo>
                  <a:pt x="285394" y="152895"/>
                </a:lnTo>
                <a:lnTo>
                  <a:pt x="298615" y="146621"/>
                </a:lnTo>
                <a:lnTo>
                  <a:pt x="306184" y="138303"/>
                </a:lnTo>
                <a:lnTo>
                  <a:pt x="307441" y="136918"/>
                </a:lnTo>
                <a:lnTo>
                  <a:pt x="310667" y="124396"/>
                </a:lnTo>
                <a:close/>
              </a:path>
              <a:path w="344804" h="155575">
                <a:moveTo>
                  <a:pt x="344297" y="108572"/>
                </a:moveTo>
                <a:lnTo>
                  <a:pt x="324561" y="108572"/>
                </a:lnTo>
                <a:lnTo>
                  <a:pt x="324561" y="151777"/>
                </a:lnTo>
                <a:lnTo>
                  <a:pt x="344297" y="151777"/>
                </a:lnTo>
                <a:lnTo>
                  <a:pt x="344297" y="108572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94799" y="464591"/>
            <a:ext cx="307975" cy="105410"/>
          </a:xfrm>
          <a:custGeom>
            <a:avLst/>
            <a:gdLst/>
            <a:ahLst/>
            <a:cxnLst/>
            <a:rect l="l" t="t" r="r" b="b"/>
            <a:pathLst>
              <a:path w="307975" h="105409">
                <a:moveTo>
                  <a:pt x="92113" y="2908"/>
                </a:moveTo>
                <a:lnTo>
                  <a:pt x="72377" y="2908"/>
                </a:lnTo>
                <a:lnTo>
                  <a:pt x="72377" y="43573"/>
                </a:lnTo>
                <a:lnTo>
                  <a:pt x="19735" y="43573"/>
                </a:lnTo>
                <a:lnTo>
                  <a:pt x="19735" y="2908"/>
                </a:lnTo>
                <a:lnTo>
                  <a:pt x="0" y="2908"/>
                </a:lnTo>
                <a:lnTo>
                  <a:pt x="0" y="43573"/>
                </a:lnTo>
                <a:lnTo>
                  <a:pt x="0" y="58813"/>
                </a:lnTo>
                <a:lnTo>
                  <a:pt x="72377" y="58813"/>
                </a:lnTo>
                <a:lnTo>
                  <a:pt x="72377" y="102019"/>
                </a:lnTo>
                <a:lnTo>
                  <a:pt x="92113" y="102019"/>
                </a:lnTo>
                <a:lnTo>
                  <a:pt x="92113" y="58813"/>
                </a:lnTo>
                <a:lnTo>
                  <a:pt x="92113" y="43573"/>
                </a:lnTo>
                <a:lnTo>
                  <a:pt x="92113" y="2908"/>
                </a:lnTo>
                <a:close/>
              </a:path>
              <a:path w="307975" h="105409">
                <a:moveTo>
                  <a:pt x="201764" y="53416"/>
                </a:moveTo>
                <a:lnTo>
                  <a:pt x="200482" y="43903"/>
                </a:lnTo>
                <a:lnTo>
                  <a:pt x="198958" y="32537"/>
                </a:lnTo>
                <a:lnTo>
                  <a:pt x="190779" y="16827"/>
                </a:lnTo>
                <a:lnTo>
                  <a:pt x="190258" y="15836"/>
                </a:lnTo>
                <a:lnTo>
                  <a:pt x="182765" y="10312"/>
                </a:lnTo>
                <a:lnTo>
                  <a:pt x="182765" y="43903"/>
                </a:lnTo>
                <a:lnTo>
                  <a:pt x="126466" y="43903"/>
                </a:lnTo>
                <a:lnTo>
                  <a:pt x="129679" y="33197"/>
                </a:lnTo>
                <a:lnTo>
                  <a:pt x="135699" y="24612"/>
                </a:lnTo>
                <a:lnTo>
                  <a:pt x="144043" y="18897"/>
                </a:lnTo>
                <a:lnTo>
                  <a:pt x="154241" y="16827"/>
                </a:lnTo>
                <a:lnTo>
                  <a:pt x="166204" y="18999"/>
                </a:lnTo>
                <a:lnTo>
                  <a:pt x="174815" y="24879"/>
                </a:lnTo>
                <a:lnTo>
                  <a:pt x="180263" y="33502"/>
                </a:lnTo>
                <a:lnTo>
                  <a:pt x="182765" y="43903"/>
                </a:lnTo>
                <a:lnTo>
                  <a:pt x="182765" y="10312"/>
                </a:lnTo>
                <a:lnTo>
                  <a:pt x="175247" y="4749"/>
                </a:lnTo>
                <a:lnTo>
                  <a:pt x="153530" y="736"/>
                </a:lnTo>
                <a:lnTo>
                  <a:pt x="133756" y="4749"/>
                </a:lnTo>
                <a:lnTo>
                  <a:pt x="118795" y="15824"/>
                </a:lnTo>
                <a:lnTo>
                  <a:pt x="109321" y="32537"/>
                </a:lnTo>
                <a:lnTo>
                  <a:pt x="106006" y="53416"/>
                </a:lnTo>
                <a:lnTo>
                  <a:pt x="109512" y="73888"/>
                </a:lnTo>
                <a:lnTo>
                  <a:pt x="119799" y="90373"/>
                </a:lnTo>
                <a:lnTo>
                  <a:pt x="136537" y="101371"/>
                </a:lnTo>
                <a:lnTo>
                  <a:pt x="159372" y="105371"/>
                </a:lnTo>
                <a:lnTo>
                  <a:pt x="171411" y="104432"/>
                </a:lnTo>
                <a:lnTo>
                  <a:pt x="182295" y="101714"/>
                </a:lnTo>
                <a:lnTo>
                  <a:pt x="191947" y="97345"/>
                </a:lnTo>
                <a:lnTo>
                  <a:pt x="200304" y="91465"/>
                </a:lnTo>
                <a:lnTo>
                  <a:pt x="198615" y="88544"/>
                </a:lnTo>
                <a:lnTo>
                  <a:pt x="192265" y="77558"/>
                </a:lnTo>
                <a:lnTo>
                  <a:pt x="186004" y="81749"/>
                </a:lnTo>
                <a:lnTo>
                  <a:pt x="178371" y="85242"/>
                </a:lnTo>
                <a:lnTo>
                  <a:pt x="169646" y="87642"/>
                </a:lnTo>
                <a:lnTo>
                  <a:pt x="160083" y="88544"/>
                </a:lnTo>
                <a:lnTo>
                  <a:pt x="145783" y="86436"/>
                </a:lnTo>
                <a:lnTo>
                  <a:pt x="135521" y="80492"/>
                </a:lnTo>
                <a:lnTo>
                  <a:pt x="128955" y="71247"/>
                </a:lnTo>
                <a:lnTo>
                  <a:pt x="125742" y="59270"/>
                </a:lnTo>
                <a:lnTo>
                  <a:pt x="201041" y="59270"/>
                </a:lnTo>
                <a:lnTo>
                  <a:pt x="201764" y="57810"/>
                </a:lnTo>
                <a:lnTo>
                  <a:pt x="201764" y="53416"/>
                </a:lnTo>
                <a:close/>
              </a:path>
              <a:path w="307975" h="105409">
                <a:moveTo>
                  <a:pt x="307771" y="13169"/>
                </a:moveTo>
                <a:lnTo>
                  <a:pt x="298602" y="7416"/>
                </a:lnTo>
                <a:lnTo>
                  <a:pt x="288747" y="3302"/>
                </a:lnTo>
                <a:lnTo>
                  <a:pt x="278358" y="825"/>
                </a:lnTo>
                <a:lnTo>
                  <a:pt x="267563" y="0"/>
                </a:lnTo>
                <a:lnTo>
                  <a:pt x="246075" y="4013"/>
                </a:lnTo>
                <a:lnTo>
                  <a:pt x="229463" y="15100"/>
                </a:lnTo>
                <a:lnTo>
                  <a:pt x="218732" y="31800"/>
                </a:lnTo>
                <a:lnTo>
                  <a:pt x="214934" y="52692"/>
                </a:lnTo>
                <a:lnTo>
                  <a:pt x="218744" y="73266"/>
                </a:lnTo>
                <a:lnTo>
                  <a:pt x="229552" y="90004"/>
                </a:lnTo>
                <a:lnTo>
                  <a:pt x="246392" y="101257"/>
                </a:lnTo>
                <a:lnTo>
                  <a:pt x="268300" y="105371"/>
                </a:lnTo>
                <a:lnTo>
                  <a:pt x="279501" y="104546"/>
                </a:lnTo>
                <a:lnTo>
                  <a:pt x="289953" y="102069"/>
                </a:lnTo>
                <a:lnTo>
                  <a:pt x="299440" y="97955"/>
                </a:lnTo>
                <a:lnTo>
                  <a:pt x="307771" y="92202"/>
                </a:lnTo>
                <a:lnTo>
                  <a:pt x="305231" y="87807"/>
                </a:lnTo>
                <a:lnTo>
                  <a:pt x="299732" y="78295"/>
                </a:lnTo>
                <a:lnTo>
                  <a:pt x="293598" y="82245"/>
                </a:lnTo>
                <a:lnTo>
                  <a:pt x="286385" y="85242"/>
                </a:lnTo>
                <a:lnTo>
                  <a:pt x="278345" y="87147"/>
                </a:lnTo>
                <a:lnTo>
                  <a:pt x="269760" y="87807"/>
                </a:lnTo>
                <a:lnTo>
                  <a:pt x="255638" y="85178"/>
                </a:lnTo>
                <a:lnTo>
                  <a:pt x="244538" y="77749"/>
                </a:lnTo>
                <a:lnTo>
                  <a:pt x="237274" y="66205"/>
                </a:lnTo>
                <a:lnTo>
                  <a:pt x="234670" y="51219"/>
                </a:lnTo>
                <a:lnTo>
                  <a:pt x="236842" y="38252"/>
                </a:lnTo>
                <a:lnTo>
                  <a:pt x="243255" y="27533"/>
                </a:lnTo>
                <a:lnTo>
                  <a:pt x="253796" y="20256"/>
                </a:lnTo>
                <a:lnTo>
                  <a:pt x="268300" y="17564"/>
                </a:lnTo>
                <a:lnTo>
                  <a:pt x="275869" y="18021"/>
                </a:lnTo>
                <a:lnTo>
                  <a:pt x="283464" y="19570"/>
                </a:lnTo>
                <a:lnTo>
                  <a:pt x="291325" y="22504"/>
                </a:lnTo>
                <a:lnTo>
                  <a:pt x="299732" y="27076"/>
                </a:lnTo>
                <a:lnTo>
                  <a:pt x="305257" y="17564"/>
                </a:lnTo>
                <a:lnTo>
                  <a:pt x="307771" y="13169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5960" y="425074"/>
            <a:ext cx="353804" cy="14414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36675" y="358140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2134" y="1057783"/>
            <a:ext cx="8865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Классификация</a:t>
            </a:r>
            <a:r>
              <a:rPr sz="2400" spc="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объектов</a:t>
            </a:r>
            <a:r>
              <a:rPr sz="2400" spc="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размещения</a:t>
            </a:r>
            <a:r>
              <a:rPr sz="2400" spc="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в</a:t>
            </a:r>
            <a:r>
              <a:rPr sz="2400" spc="-2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2022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году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7535" y="1438656"/>
            <a:ext cx="586740" cy="561340"/>
            <a:chOff x="97535" y="1438656"/>
            <a:chExt cx="586740" cy="561340"/>
          </a:xfrm>
        </p:grpSpPr>
        <p:sp>
          <p:nvSpPr>
            <p:cNvPr id="9" name="object 9"/>
            <p:cNvSpPr/>
            <p:nvPr/>
          </p:nvSpPr>
          <p:spPr>
            <a:xfrm>
              <a:off x="97535" y="1438656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6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6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470" y="1512021"/>
              <a:ext cx="349859" cy="43174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9915" y="3197352"/>
            <a:ext cx="585470" cy="562610"/>
            <a:chOff x="89915" y="3197352"/>
            <a:chExt cx="585470" cy="562610"/>
          </a:xfrm>
        </p:grpSpPr>
        <p:sp>
          <p:nvSpPr>
            <p:cNvPr id="12" name="object 12"/>
            <p:cNvSpPr/>
            <p:nvPr/>
          </p:nvSpPr>
          <p:spPr>
            <a:xfrm>
              <a:off x="89915" y="3197352"/>
              <a:ext cx="585470" cy="562610"/>
            </a:xfrm>
            <a:custGeom>
              <a:avLst/>
              <a:gdLst/>
              <a:ahLst/>
              <a:cxnLst/>
              <a:rect l="l" t="t" r="r" b="b"/>
              <a:pathLst>
                <a:path w="585470" h="562610">
                  <a:moveTo>
                    <a:pt x="292608" y="0"/>
                  </a:moveTo>
                  <a:lnTo>
                    <a:pt x="245144" y="3679"/>
                  </a:lnTo>
                  <a:lnTo>
                    <a:pt x="200119" y="14331"/>
                  </a:lnTo>
                  <a:lnTo>
                    <a:pt x="158135" y="31378"/>
                  </a:lnTo>
                  <a:lnTo>
                    <a:pt x="119795" y="54242"/>
                  </a:lnTo>
                  <a:lnTo>
                    <a:pt x="85701" y="82343"/>
                  </a:lnTo>
                  <a:lnTo>
                    <a:pt x="56455" y="115104"/>
                  </a:lnTo>
                  <a:lnTo>
                    <a:pt x="32659" y="151946"/>
                  </a:lnTo>
                  <a:lnTo>
                    <a:pt x="14916" y="192292"/>
                  </a:lnTo>
                  <a:lnTo>
                    <a:pt x="3829" y="235562"/>
                  </a:lnTo>
                  <a:lnTo>
                    <a:pt x="0" y="281177"/>
                  </a:lnTo>
                  <a:lnTo>
                    <a:pt x="3829" y="326793"/>
                  </a:lnTo>
                  <a:lnTo>
                    <a:pt x="14916" y="370063"/>
                  </a:lnTo>
                  <a:lnTo>
                    <a:pt x="32659" y="410409"/>
                  </a:lnTo>
                  <a:lnTo>
                    <a:pt x="56455" y="447251"/>
                  </a:lnTo>
                  <a:lnTo>
                    <a:pt x="85701" y="480012"/>
                  </a:lnTo>
                  <a:lnTo>
                    <a:pt x="119795" y="508113"/>
                  </a:lnTo>
                  <a:lnTo>
                    <a:pt x="158135" y="530977"/>
                  </a:lnTo>
                  <a:lnTo>
                    <a:pt x="200119" y="548024"/>
                  </a:lnTo>
                  <a:lnTo>
                    <a:pt x="245144" y="558676"/>
                  </a:lnTo>
                  <a:lnTo>
                    <a:pt x="292608" y="562355"/>
                  </a:lnTo>
                  <a:lnTo>
                    <a:pt x="340071" y="558676"/>
                  </a:lnTo>
                  <a:lnTo>
                    <a:pt x="385096" y="548024"/>
                  </a:lnTo>
                  <a:lnTo>
                    <a:pt x="427080" y="530977"/>
                  </a:lnTo>
                  <a:lnTo>
                    <a:pt x="465420" y="508113"/>
                  </a:lnTo>
                  <a:lnTo>
                    <a:pt x="499514" y="480012"/>
                  </a:lnTo>
                  <a:lnTo>
                    <a:pt x="528760" y="447251"/>
                  </a:lnTo>
                  <a:lnTo>
                    <a:pt x="552556" y="410409"/>
                  </a:lnTo>
                  <a:lnTo>
                    <a:pt x="570299" y="370063"/>
                  </a:lnTo>
                  <a:lnTo>
                    <a:pt x="581386" y="326793"/>
                  </a:lnTo>
                  <a:lnTo>
                    <a:pt x="585216" y="281177"/>
                  </a:lnTo>
                  <a:lnTo>
                    <a:pt x="581386" y="235562"/>
                  </a:lnTo>
                  <a:lnTo>
                    <a:pt x="570299" y="192292"/>
                  </a:lnTo>
                  <a:lnTo>
                    <a:pt x="552556" y="151946"/>
                  </a:lnTo>
                  <a:lnTo>
                    <a:pt x="528760" y="115104"/>
                  </a:lnTo>
                  <a:lnTo>
                    <a:pt x="499514" y="82343"/>
                  </a:lnTo>
                  <a:lnTo>
                    <a:pt x="465420" y="54242"/>
                  </a:lnTo>
                  <a:lnTo>
                    <a:pt x="427080" y="31378"/>
                  </a:lnTo>
                  <a:lnTo>
                    <a:pt x="385096" y="14331"/>
                  </a:lnTo>
                  <a:lnTo>
                    <a:pt x="340071" y="3679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6799" y="3246145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15" y="4860036"/>
            <a:ext cx="601980" cy="6035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4847" y="1927859"/>
            <a:ext cx="3425976" cy="4507992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24968" y="6626352"/>
            <a:ext cx="585470" cy="561340"/>
            <a:chOff x="124968" y="6626352"/>
            <a:chExt cx="585470" cy="561340"/>
          </a:xfrm>
        </p:grpSpPr>
        <p:sp>
          <p:nvSpPr>
            <p:cNvPr id="17" name="object 17"/>
            <p:cNvSpPr/>
            <p:nvPr/>
          </p:nvSpPr>
          <p:spPr>
            <a:xfrm>
              <a:off x="124968" y="6626352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40">
                  <a:moveTo>
                    <a:pt x="292608" y="0"/>
                  </a:moveTo>
                  <a:lnTo>
                    <a:pt x="245144" y="3669"/>
                  </a:lnTo>
                  <a:lnTo>
                    <a:pt x="200119" y="14295"/>
                  </a:lnTo>
                  <a:lnTo>
                    <a:pt x="158135" y="31298"/>
                  </a:lnTo>
                  <a:lnTo>
                    <a:pt x="119795" y="54102"/>
                  </a:lnTo>
                  <a:lnTo>
                    <a:pt x="85701" y="82129"/>
                  </a:lnTo>
                  <a:lnTo>
                    <a:pt x="56455" y="114802"/>
                  </a:lnTo>
                  <a:lnTo>
                    <a:pt x="32659" y="151545"/>
                  </a:lnTo>
                  <a:lnTo>
                    <a:pt x="14916" y="191780"/>
                  </a:lnTo>
                  <a:lnTo>
                    <a:pt x="3829" y="234929"/>
                  </a:lnTo>
                  <a:lnTo>
                    <a:pt x="0" y="280416"/>
                  </a:lnTo>
                  <a:lnTo>
                    <a:pt x="3829" y="325899"/>
                  </a:lnTo>
                  <a:lnTo>
                    <a:pt x="14916" y="369046"/>
                  </a:lnTo>
                  <a:lnTo>
                    <a:pt x="32659" y="409280"/>
                  </a:lnTo>
                  <a:lnTo>
                    <a:pt x="56455" y="446023"/>
                  </a:lnTo>
                  <a:lnTo>
                    <a:pt x="85701" y="478697"/>
                  </a:lnTo>
                  <a:lnTo>
                    <a:pt x="119795" y="506726"/>
                  </a:lnTo>
                  <a:lnTo>
                    <a:pt x="158135" y="529531"/>
                  </a:lnTo>
                  <a:lnTo>
                    <a:pt x="200119" y="546535"/>
                  </a:lnTo>
                  <a:lnTo>
                    <a:pt x="245144" y="557161"/>
                  </a:lnTo>
                  <a:lnTo>
                    <a:pt x="292608" y="560832"/>
                  </a:lnTo>
                  <a:lnTo>
                    <a:pt x="340071" y="557161"/>
                  </a:lnTo>
                  <a:lnTo>
                    <a:pt x="385096" y="546535"/>
                  </a:lnTo>
                  <a:lnTo>
                    <a:pt x="427080" y="529531"/>
                  </a:lnTo>
                  <a:lnTo>
                    <a:pt x="465420" y="506726"/>
                  </a:lnTo>
                  <a:lnTo>
                    <a:pt x="499514" y="478697"/>
                  </a:lnTo>
                  <a:lnTo>
                    <a:pt x="528760" y="446023"/>
                  </a:lnTo>
                  <a:lnTo>
                    <a:pt x="552556" y="409280"/>
                  </a:lnTo>
                  <a:lnTo>
                    <a:pt x="570299" y="369046"/>
                  </a:lnTo>
                  <a:lnTo>
                    <a:pt x="581386" y="325899"/>
                  </a:lnTo>
                  <a:lnTo>
                    <a:pt x="585216" y="280416"/>
                  </a:lnTo>
                  <a:lnTo>
                    <a:pt x="581386" y="234929"/>
                  </a:lnTo>
                  <a:lnTo>
                    <a:pt x="570299" y="191780"/>
                  </a:lnTo>
                  <a:lnTo>
                    <a:pt x="552556" y="151545"/>
                  </a:lnTo>
                  <a:lnTo>
                    <a:pt x="528760" y="114802"/>
                  </a:lnTo>
                  <a:lnTo>
                    <a:pt x="499514" y="82129"/>
                  </a:lnTo>
                  <a:lnTo>
                    <a:pt x="465420" y="54102"/>
                  </a:lnTo>
                  <a:lnTo>
                    <a:pt x="427080" y="31298"/>
                  </a:lnTo>
                  <a:lnTo>
                    <a:pt x="385096" y="14295"/>
                  </a:lnTo>
                  <a:lnTo>
                    <a:pt x="340071" y="3669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588" y="6707126"/>
              <a:ext cx="424765" cy="406347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32376" y="3665192"/>
            <a:ext cx="2116836" cy="14646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94250" y="1920240"/>
            <a:ext cx="2159558" cy="165049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91160" y="1927859"/>
            <a:ext cx="3425976" cy="450799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32376" y="5241002"/>
            <a:ext cx="2121407" cy="1629222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865376" y="7018020"/>
            <a:ext cx="7551420" cy="338455"/>
          </a:xfrm>
          <a:custGeom>
            <a:avLst/>
            <a:gdLst/>
            <a:ahLst/>
            <a:cxnLst/>
            <a:rect l="l" t="t" r="r" b="b"/>
            <a:pathLst>
              <a:path w="7551420" h="338454">
                <a:moveTo>
                  <a:pt x="0" y="338328"/>
                </a:moveTo>
                <a:lnTo>
                  <a:pt x="7551420" y="338328"/>
                </a:lnTo>
                <a:lnTo>
                  <a:pt x="7551420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436622" y="7068233"/>
            <a:ext cx="6403975" cy="250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9"/>
              </a:lnSpc>
            </a:pPr>
            <a:r>
              <a:rPr sz="1600" b="1" i="1" spc="-20" dirty="0">
                <a:latin typeface="Times New Roman"/>
                <a:cs typeface="Times New Roman"/>
              </a:rPr>
              <a:t>Услуга</a:t>
            </a:r>
            <a:r>
              <a:rPr sz="1600" b="1" i="1" spc="1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latin typeface="Times New Roman"/>
                <a:cs typeface="Times New Roman"/>
              </a:rPr>
              <a:t>оказана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23</a:t>
            </a:r>
            <a:r>
              <a:rPr sz="1600" b="1" i="1" spc="-10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субъектам</a:t>
            </a:r>
            <a:r>
              <a:rPr sz="1600" b="1" i="1" spc="40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малого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и </a:t>
            </a:r>
            <a:r>
              <a:rPr sz="1600" b="1" i="1" spc="-10" dirty="0">
                <a:latin typeface="Times New Roman"/>
                <a:cs typeface="Times New Roman"/>
              </a:rPr>
              <a:t>среднего</a:t>
            </a:r>
            <a:r>
              <a:rPr sz="1600" b="1" i="1" spc="10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предпринимательства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11</a:t>
            </a:fld>
            <a:endParaRPr spc="1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11740" y="706983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12" y="5534"/>
                </a:lnTo>
                <a:lnTo>
                  <a:pt x="117410" y="21298"/>
                </a:lnTo>
                <a:lnTo>
                  <a:pt x="78501" y="46034"/>
                </a:lnTo>
                <a:lnTo>
                  <a:pt x="46046" y="78485"/>
                </a:lnTo>
                <a:lnTo>
                  <a:pt x="21304" y="117393"/>
                </a:lnTo>
                <a:lnTo>
                  <a:pt x="5536" y="161500"/>
                </a:lnTo>
                <a:lnTo>
                  <a:pt x="0" y="209549"/>
                </a:lnTo>
                <a:lnTo>
                  <a:pt x="5536" y="257599"/>
                </a:lnTo>
                <a:lnTo>
                  <a:pt x="21304" y="301706"/>
                </a:lnTo>
                <a:lnTo>
                  <a:pt x="46046" y="340613"/>
                </a:lnTo>
                <a:lnTo>
                  <a:pt x="78501" y="373064"/>
                </a:lnTo>
                <a:lnTo>
                  <a:pt x="117410" y="397800"/>
                </a:lnTo>
                <a:lnTo>
                  <a:pt x="161512" y="413564"/>
                </a:lnTo>
                <a:lnTo>
                  <a:pt x="209550" y="419098"/>
                </a:lnTo>
                <a:lnTo>
                  <a:pt x="257587" y="413564"/>
                </a:lnTo>
                <a:lnTo>
                  <a:pt x="301689" y="397800"/>
                </a:lnTo>
                <a:lnTo>
                  <a:pt x="340598" y="373064"/>
                </a:lnTo>
                <a:lnTo>
                  <a:pt x="373053" y="340613"/>
                </a:lnTo>
                <a:lnTo>
                  <a:pt x="397795" y="301706"/>
                </a:lnTo>
                <a:lnTo>
                  <a:pt x="413563" y="257599"/>
                </a:lnTo>
                <a:lnTo>
                  <a:pt x="419100" y="209549"/>
                </a:lnTo>
                <a:lnTo>
                  <a:pt x="413563" y="161500"/>
                </a:lnTo>
                <a:lnTo>
                  <a:pt x="397795" y="117393"/>
                </a:lnTo>
                <a:lnTo>
                  <a:pt x="373053" y="78485"/>
                </a:lnTo>
                <a:lnTo>
                  <a:pt x="340598" y="46034"/>
                </a:lnTo>
                <a:lnTo>
                  <a:pt x="301689" y="21298"/>
                </a:lnTo>
                <a:lnTo>
                  <a:pt x="257587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F7F1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29215" y="7153453"/>
            <a:ext cx="18415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095960" y="414826"/>
            <a:ext cx="1007110" cy="155575"/>
            <a:chOff x="9095960" y="414826"/>
            <a:chExt cx="1007110" cy="155575"/>
          </a:xfrm>
        </p:grpSpPr>
        <p:sp>
          <p:nvSpPr>
            <p:cNvPr id="6" name="object 6"/>
            <p:cNvSpPr/>
            <p:nvPr/>
          </p:nvSpPr>
          <p:spPr>
            <a:xfrm>
              <a:off x="9470238" y="414832"/>
              <a:ext cx="632460" cy="155575"/>
            </a:xfrm>
            <a:custGeom>
              <a:avLst/>
              <a:gdLst/>
              <a:ahLst/>
              <a:cxnLst/>
              <a:rect l="l" t="t" r="r" b="b"/>
              <a:pathLst>
                <a:path w="632459" h="155575">
                  <a:moveTo>
                    <a:pt x="108178" y="103174"/>
                  </a:moveTo>
                  <a:lnTo>
                    <a:pt x="104660" y="82867"/>
                  </a:lnTo>
                  <a:lnTo>
                    <a:pt x="96570" y="70256"/>
                  </a:lnTo>
                  <a:lnTo>
                    <a:pt x="94754" y="67411"/>
                  </a:lnTo>
                  <a:lnTo>
                    <a:pt x="87706" y="62877"/>
                  </a:lnTo>
                  <a:lnTo>
                    <a:pt x="87706" y="103911"/>
                  </a:lnTo>
                  <a:lnTo>
                    <a:pt x="85242" y="117614"/>
                  </a:lnTo>
                  <a:lnTo>
                    <a:pt x="78384" y="128511"/>
                  </a:lnTo>
                  <a:lnTo>
                    <a:pt x="67970" y="135699"/>
                  </a:lnTo>
                  <a:lnTo>
                    <a:pt x="54813" y="138303"/>
                  </a:lnTo>
                  <a:lnTo>
                    <a:pt x="40195" y="134747"/>
                  </a:lnTo>
                  <a:lnTo>
                    <a:pt x="29425" y="125222"/>
                  </a:lnTo>
                  <a:lnTo>
                    <a:pt x="22758" y="111442"/>
                  </a:lnTo>
                  <a:lnTo>
                    <a:pt x="20472" y="95123"/>
                  </a:lnTo>
                  <a:lnTo>
                    <a:pt x="26162" y="85382"/>
                  </a:lnTo>
                  <a:lnTo>
                    <a:pt x="34721" y="77470"/>
                  </a:lnTo>
                  <a:lnTo>
                    <a:pt x="35966" y="76835"/>
                  </a:lnTo>
                  <a:lnTo>
                    <a:pt x="44932" y="72186"/>
                  </a:lnTo>
                  <a:lnTo>
                    <a:pt x="85458" y="89700"/>
                  </a:lnTo>
                  <a:lnTo>
                    <a:pt x="87706" y="103911"/>
                  </a:lnTo>
                  <a:lnTo>
                    <a:pt x="87706" y="62877"/>
                  </a:lnTo>
                  <a:lnTo>
                    <a:pt x="79514" y="57594"/>
                  </a:lnTo>
                  <a:lnTo>
                    <a:pt x="59956" y="54152"/>
                  </a:lnTo>
                  <a:lnTo>
                    <a:pt x="47383" y="55740"/>
                  </a:lnTo>
                  <a:lnTo>
                    <a:pt x="35636" y="60286"/>
                  </a:lnTo>
                  <a:lnTo>
                    <a:pt x="25806" y="67424"/>
                  </a:lnTo>
                  <a:lnTo>
                    <a:pt x="18999" y="76835"/>
                  </a:lnTo>
                  <a:lnTo>
                    <a:pt x="18275" y="76835"/>
                  </a:lnTo>
                  <a:lnTo>
                    <a:pt x="18275" y="75374"/>
                  </a:lnTo>
                  <a:lnTo>
                    <a:pt x="18999" y="73914"/>
                  </a:lnTo>
                  <a:lnTo>
                    <a:pt x="19113" y="72529"/>
                  </a:lnTo>
                  <a:lnTo>
                    <a:pt x="35039" y="35001"/>
                  </a:lnTo>
                  <a:lnTo>
                    <a:pt x="82600" y="20497"/>
                  </a:lnTo>
                  <a:lnTo>
                    <a:pt x="91376" y="18300"/>
                  </a:lnTo>
                  <a:lnTo>
                    <a:pt x="96494" y="16840"/>
                  </a:lnTo>
                  <a:lnTo>
                    <a:pt x="90639" y="0"/>
                  </a:lnTo>
                  <a:lnTo>
                    <a:pt x="76479" y="3390"/>
                  </a:lnTo>
                  <a:lnTo>
                    <a:pt x="68338" y="5257"/>
                  </a:lnTo>
                  <a:lnTo>
                    <a:pt x="58470" y="7340"/>
                  </a:lnTo>
                  <a:lnTo>
                    <a:pt x="52628" y="8788"/>
                  </a:lnTo>
                  <a:lnTo>
                    <a:pt x="46062" y="9537"/>
                  </a:lnTo>
                  <a:lnTo>
                    <a:pt x="9131" y="38874"/>
                  </a:lnTo>
                  <a:lnTo>
                    <a:pt x="0" y="87807"/>
                  </a:lnTo>
                  <a:lnTo>
                    <a:pt x="3530" y="114071"/>
                  </a:lnTo>
                  <a:lnTo>
                    <a:pt x="13970" y="135458"/>
                  </a:lnTo>
                  <a:lnTo>
                    <a:pt x="31140" y="149860"/>
                  </a:lnTo>
                  <a:lnTo>
                    <a:pt x="54813" y="155130"/>
                  </a:lnTo>
                  <a:lnTo>
                    <a:pt x="77025" y="150710"/>
                  </a:lnTo>
                  <a:lnTo>
                    <a:pt x="93840" y="139026"/>
                  </a:lnTo>
                  <a:lnTo>
                    <a:pt x="94297" y="138303"/>
                  </a:lnTo>
                  <a:lnTo>
                    <a:pt x="104470" y="122402"/>
                  </a:lnTo>
                  <a:lnTo>
                    <a:pt x="108178" y="103174"/>
                  </a:lnTo>
                  <a:close/>
                </a:path>
                <a:path w="632459" h="155575">
                  <a:moveTo>
                    <a:pt x="214909" y="52692"/>
                  </a:moveTo>
                  <a:lnTo>
                    <a:pt x="197370" y="52692"/>
                  </a:lnTo>
                  <a:lnTo>
                    <a:pt x="141071" y="123659"/>
                  </a:lnTo>
                  <a:lnTo>
                    <a:pt x="140360" y="123659"/>
                  </a:lnTo>
                  <a:lnTo>
                    <a:pt x="141071" y="122199"/>
                  </a:lnTo>
                  <a:lnTo>
                    <a:pt x="141071" y="52692"/>
                  </a:lnTo>
                  <a:lnTo>
                    <a:pt x="121335" y="52692"/>
                  </a:lnTo>
                  <a:lnTo>
                    <a:pt x="121335" y="151472"/>
                  </a:lnTo>
                  <a:lnTo>
                    <a:pt x="138899" y="151472"/>
                  </a:lnTo>
                  <a:lnTo>
                    <a:pt x="161239" y="123659"/>
                  </a:lnTo>
                  <a:lnTo>
                    <a:pt x="195922" y="80492"/>
                  </a:lnTo>
                  <a:lnTo>
                    <a:pt x="196634" y="80492"/>
                  </a:lnTo>
                  <a:lnTo>
                    <a:pt x="195922" y="81953"/>
                  </a:lnTo>
                  <a:lnTo>
                    <a:pt x="195173" y="84886"/>
                  </a:lnTo>
                  <a:lnTo>
                    <a:pt x="195173" y="151472"/>
                  </a:lnTo>
                  <a:lnTo>
                    <a:pt x="214909" y="151472"/>
                  </a:lnTo>
                  <a:lnTo>
                    <a:pt x="214909" y="80492"/>
                  </a:lnTo>
                  <a:lnTo>
                    <a:pt x="214909" y="52692"/>
                  </a:lnTo>
                  <a:close/>
                </a:path>
                <a:path w="632459" h="155575">
                  <a:moveTo>
                    <a:pt x="310667" y="124396"/>
                  </a:moveTo>
                  <a:lnTo>
                    <a:pt x="309321" y="115697"/>
                  </a:lnTo>
                  <a:lnTo>
                    <a:pt x="305371" y="108572"/>
                  </a:lnTo>
                  <a:lnTo>
                    <a:pt x="298958" y="103505"/>
                  </a:lnTo>
                  <a:lnTo>
                    <a:pt x="290207" y="100977"/>
                  </a:lnTo>
                  <a:lnTo>
                    <a:pt x="290207" y="100253"/>
                  </a:lnTo>
                  <a:lnTo>
                    <a:pt x="297891" y="96710"/>
                  </a:lnTo>
                  <a:lnTo>
                    <a:pt x="303364" y="91655"/>
                  </a:lnTo>
                  <a:lnTo>
                    <a:pt x="306654" y="85229"/>
                  </a:lnTo>
                  <a:lnTo>
                    <a:pt x="307759" y="77571"/>
                  </a:lnTo>
                  <a:lnTo>
                    <a:pt x="305295" y="66586"/>
                  </a:lnTo>
                  <a:lnTo>
                    <a:pt x="305219" y="66243"/>
                  </a:lnTo>
                  <a:lnTo>
                    <a:pt x="297891" y="57721"/>
                  </a:lnTo>
                  <a:lnTo>
                    <a:pt x="286169" y="52362"/>
                  </a:lnTo>
                  <a:lnTo>
                    <a:pt x="270471" y="50495"/>
                  </a:lnTo>
                  <a:lnTo>
                    <a:pt x="260083" y="51206"/>
                  </a:lnTo>
                  <a:lnTo>
                    <a:pt x="249821" y="53428"/>
                  </a:lnTo>
                  <a:lnTo>
                    <a:pt x="239839" y="57289"/>
                  </a:lnTo>
                  <a:lnTo>
                    <a:pt x="230263" y="62928"/>
                  </a:lnTo>
                  <a:lnTo>
                    <a:pt x="238302" y="76835"/>
                  </a:lnTo>
                  <a:lnTo>
                    <a:pt x="245338" y="72453"/>
                  </a:lnTo>
                  <a:lnTo>
                    <a:pt x="252933" y="69240"/>
                  </a:lnTo>
                  <a:lnTo>
                    <a:pt x="260515" y="67271"/>
                  </a:lnTo>
                  <a:lnTo>
                    <a:pt x="267538" y="66586"/>
                  </a:lnTo>
                  <a:lnTo>
                    <a:pt x="280708" y="66586"/>
                  </a:lnTo>
                  <a:lnTo>
                    <a:pt x="287274" y="71716"/>
                  </a:lnTo>
                  <a:lnTo>
                    <a:pt x="287274" y="88544"/>
                  </a:lnTo>
                  <a:lnTo>
                    <a:pt x="281432" y="94399"/>
                  </a:lnTo>
                  <a:lnTo>
                    <a:pt x="255841" y="94399"/>
                  </a:lnTo>
                  <a:lnTo>
                    <a:pt x="255841" y="109766"/>
                  </a:lnTo>
                  <a:lnTo>
                    <a:pt x="285076" y="109766"/>
                  </a:lnTo>
                  <a:lnTo>
                    <a:pt x="290931" y="113423"/>
                  </a:lnTo>
                  <a:lnTo>
                    <a:pt x="290931" y="122199"/>
                  </a:lnTo>
                  <a:lnTo>
                    <a:pt x="289204" y="128727"/>
                  </a:lnTo>
                  <a:lnTo>
                    <a:pt x="284264" y="133819"/>
                  </a:lnTo>
                  <a:lnTo>
                    <a:pt x="276440" y="137121"/>
                  </a:lnTo>
                  <a:lnTo>
                    <a:pt x="266077" y="138303"/>
                  </a:lnTo>
                  <a:lnTo>
                    <a:pt x="258216" y="137502"/>
                  </a:lnTo>
                  <a:lnTo>
                    <a:pt x="250266" y="135280"/>
                  </a:lnTo>
                  <a:lnTo>
                    <a:pt x="242747" y="131813"/>
                  </a:lnTo>
                  <a:lnTo>
                    <a:pt x="236105" y="127317"/>
                  </a:lnTo>
                  <a:lnTo>
                    <a:pt x="228066" y="141224"/>
                  </a:lnTo>
                  <a:lnTo>
                    <a:pt x="235699" y="146786"/>
                  </a:lnTo>
                  <a:lnTo>
                    <a:pt x="245249" y="151193"/>
                  </a:lnTo>
                  <a:lnTo>
                    <a:pt x="256438" y="154089"/>
                  </a:lnTo>
                  <a:lnTo>
                    <a:pt x="269024" y="155130"/>
                  </a:lnTo>
                  <a:lnTo>
                    <a:pt x="285394" y="152895"/>
                  </a:lnTo>
                  <a:lnTo>
                    <a:pt x="298615" y="146621"/>
                  </a:lnTo>
                  <a:lnTo>
                    <a:pt x="306184" y="138303"/>
                  </a:lnTo>
                  <a:lnTo>
                    <a:pt x="307441" y="136918"/>
                  </a:lnTo>
                  <a:lnTo>
                    <a:pt x="310667" y="124396"/>
                  </a:lnTo>
                  <a:close/>
                </a:path>
                <a:path w="632459" h="155575">
                  <a:moveTo>
                    <a:pt x="416674" y="52666"/>
                  </a:moveTo>
                  <a:lnTo>
                    <a:pt x="396938" y="52666"/>
                  </a:lnTo>
                  <a:lnTo>
                    <a:pt x="396938" y="93332"/>
                  </a:lnTo>
                  <a:lnTo>
                    <a:pt x="344297" y="93332"/>
                  </a:lnTo>
                  <a:lnTo>
                    <a:pt x="344297" y="52666"/>
                  </a:lnTo>
                  <a:lnTo>
                    <a:pt x="324561" y="52666"/>
                  </a:lnTo>
                  <a:lnTo>
                    <a:pt x="324561" y="93332"/>
                  </a:lnTo>
                  <a:lnTo>
                    <a:pt x="324561" y="108572"/>
                  </a:lnTo>
                  <a:lnTo>
                    <a:pt x="324561" y="151777"/>
                  </a:lnTo>
                  <a:lnTo>
                    <a:pt x="344297" y="151777"/>
                  </a:lnTo>
                  <a:lnTo>
                    <a:pt x="344297" y="108572"/>
                  </a:lnTo>
                  <a:lnTo>
                    <a:pt x="396938" y="108572"/>
                  </a:lnTo>
                  <a:lnTo>
                    <a:pt x="396938" y="151777"/>
                  </a:lnTo>
                  <a:lnTo>
                    <a:pt x="416674" y="151777"/>
                  </a:lnTo>
                  <a:lnTo>
                    <a:pt x="416674" y="108572"/>
                  </a:lnTo>
                  <a:lnTo>
                    <a:pt x="416674" y="93332"/>
                  </a:lnTo>
                  <a:lnTo>
                    <a:pt x="416674" y="52666"/>
                  </a:lnTo>
                  <a:close/>
                </a:path>
                <a:path w="632459" h="155575">
                  <a:moveTo>
                    <a:pt x="526326" y="103174"/>
                  </a:moveTo>
                  <a:lnTo>
                    <a:pt x="525043" y="93662"/>
                  </a:lnTo>
                  <a:lnTo>
                    <a:pt x="523519" y="82296"/>
                  </a:lnTo>
                  <a:lnTo>
                    <a:pt x="515340" y="66586"/>
                  </a:lnTo>
                  <a:lnTo>
                    <a:pt x="514819" y="65595"/>
                  </a:lnTo>
                  <a:lnTo>
                    <a:pt x="507326" y="60071"/>
                  </a:lnTo>
                  <a:lnTo>
                    <a:pt x="507326" y="93662"/>
                  </a:lnTo>
                  <a:lnTo>
                    <a:pt x="451027" y="93662"/>
                  </a:lnTo>
                  <a:lnTo>
                    <a:pt x="454240" y="82956"/>
                  </a:lnTo>
                  <a:lnTo>
                    <a:pt x="460260" y="74371"/>
                  </a:lnTo>
                  <a:lnTo>
                    <a:pt x="468604" y="68656"/>
                  </a:lnTo>
                  <a:lnTo>
                    <a:pt x="478802" y="66586"/>
                  </a:lnTo>
                  <a:lnTo>
                    <a:pt x="490766" y="68757"/>
                  </a:lnTo>
                  <a:lnTo>
                    <a:pt x="499376" y="74637"/>
                  </a:lnTo>
                  <a:lnTo>
                    <a:pt x="504825" y="83261"/>
                  </a:lnTo>
                  <a:lnTo>
                    <a:pt x="507326" y="93662"/>
                  </a:lnTo>
                  <a:lnTo>
                    <a:pt x="507326" y="60071"/>
                  </a:lnTo>
                  <a:lnTo>
                    <a:pt x="499808" y="54508"/>
                  </a:lnTo>
                  <a:lnTo>
                    <a:pt x="478091" y="50495"/>
                  </a:lnTo>
                  <a:lnTo>
                    <a:pt x="458317" y="54508"/>
                  </a:lnTo>
                  <a:lnTo>
                    <a:pt x="443357" y="65582"/>
                  </a:lnTo>
                  <a:lnTo>
                    <a:pt x="433882" y="82296"/>
                  </a:lnTo>
                  <a:lnTo>
                    <a:pt x="430568" y="103174"/>
                  </a:lnTo>
                  <a:lnTo>
                    <a:pt x="434073" y="123647"/>
                  </a:lnTo>
                  <a:lnTo>
                    <a:pt x="444360" y="140131"/>
                  </a:lnTo>
                  <a:lnTo>
                    <a:pt x="461098" y="151130"/>
                  </a:lnTo>
                  <a:lnTo>
                    <a:pt x="483933" y="155130"/>
                  </a:lnTo>
                  <a:lnTo>
                    <a:pt x="495973" y="154190"/>
                  </a:lnTo>
                  <a:lnTo>
                    <a:pt x="506857" y="151472"/>
                  </a:lnTo>
                  <a:lnTo>
                    <a:pt x="516509" y="147104"/>
                  </a:lnTo>
                  <a:lnTo>
                    <a:pt x="524865" y="141224"/>
                  </a:lnTo>
                  <a:lnTo>
                    <a:pt x="523176" y="138303"/>
                  </a:lnTo>
                  <a:lnTo>
                    <a:pt x="516826" y="127317"/>
                  </a:lnTo>
                  <a:lnTo>
                    <a:pt x="510565" y="131508"/>
                  </a:lnTo>
                  <a:lnTo>
                    <a:pt x="502932" y="135001"/>
                  </a:lnTo>
                  <a:lnTo>
                    <a:pt x="494207" y="137401"/>
                  </a:lnTo>
                  <a:lnTo>
                    <a:pt x="484644" y="138303"/>
                  </a:lnTo>
                  <a:lnTo>
                    <a:pt x="470344" y="136194"/>
                  </a:lnTo>
                  <a:lnTo>
                    <a:pt x="460082" y="130251"/>
                  </a:lnTo>
                  <a:lnTo>
                    <a:pt x="453517" y="121005"/>
                  </a:lnTo>
                  <a:lnTo>
                    <a:pt x="450303" y="109029"/>
                  </a:lnTo>
                  <a:lnTo>
                    <a:pt x="525602" y="109029"/>
                  </a:lnTo>
                  <a:lnTo>
                    <a:pt x="526326" y="107569"/>
                  </a:lnTo>
                  <a:lnTo>
                    <a:pt x="526326" y="103174"/>
                  </a:lnTo>
                  <a:close/>
                </a:path>
                <a:path w="632459" h="155575">
                  <a:moveTo>
                    <a:pt x="632333" y="62928"/>
                  </a:moveTo>
                  <a:lnTo>
                    <a:pt x="623163" y="57175"/>
                  </a:lnTo>
                  <a:lnTo>
                    <a:pt x="613308" y="53060"/>
                  </a:lnTo>
                  <a:lnTo>
                    <a:pt x="602919" y="50584"/>
                  </a:lnTo>
                  <a:lnTo>
                    <a:pt x="592124" y="49758"/>
                  </a:lnTo>
                  <a:lnTo>
                    <a:pt x="570636" y="53771"/>
                  </a:lnTo>
                  <a:lnTo>
                    <a:pt x="554024" y="64858"/>
                  </a:lnTo>
                  <a:lnTo>
                    <a:pt x="543293" y="81559"/>
                  </a:lnTo>
                  <a:lnTo>
                    <a:pt x="539496" y="102450"/>
                  </a:lnTo>
                  <a:lnTo>
                    <a:pt x="543306" y="123024"/>
                  </a:lnTo>
                  <a:lnTo>
                    <a:pt x="554113" y="139763"/>
                  </a:lnTo>
                  <a:lnTo>
                    <a:pt x="570953" y="151015"/>
                  </a:lnTo>
                  <a:lnTo>
                    <a:pt x="592861" y="155130"/>
                  </a:lnTo>
                  <a:lnTo>
                    <a:pt x="604062" y="154305"/>
                  </a:lnTo>
                  <a:lnTo>
                    <a:pt x="614514" y="151828"/>
                  </a:lnTo>
                  <a:lnTo>
                    <a:pt x="624001" y="147713"/>
                  </a:lnTo>
                  <a:lnTo>
                    <a:pt x="632333" y="141960"/>
                  </a:lnTo>
                  <a:lnTo>
                    <a:pt x="629793" y="137566"/>
                  </a:lnTo>
                  <a:lnTo>
                    <a:pt x="624293" y="128054"/>
                  </a:lnTo>
                  <a:lnTo>
                    <a:pt x="618159" y="132003"/>
                  </a:lnTo>
                  <a:lnTo>
                    <a:pt x="610946" y="135001"/>
                  </a:lnTo>
                  <a:lnTo>
                    <a:pt x="602907" y="136906"/>
                  </a:lnTo>
                  <a:lnTo>
                    <a:pt x="594321" y="137566"/>
                  </a:lnTo>
                  <a:lnTo>
                    <a:pt x="580199" y="134937"/>
                  </a:lnTo>
                  <a:lnTo>
                    <a:pt x="569099" y="127508"/>
                  </a:lnTo>
                  <a:lnTo>
                    <a:pt x="561835" y="115963"/>
                  </a:lnTo>
                  <a:lnTo>
                    <a:pt x="559231" y="100977"/>
                  </a:lnTo>
                  <a:lnTo>
                    <a:pt x="561403" y="88011"/>
                  </a:lnTo>
                  <a:lnTo>
                    <a:pt x="567817" y="77292"/>
                  </a:lnTo>
                  <a:lnTo>
                    <a:pt x="578358" y="70015"/>
                  </a:lnTo>
                  <a:lnTo>
                    <a:pt x="592861" y="67322"/>
                  </a:lnTo>
                  <a:lnTo>
                    <a:pt x="600430" y="67779"/>
                  </a:lnTo>
                  <a:lnTo>
                    <a:pt x="608025" y="69329"/>
                  </a:lnTo>
                  <a:lnTo>
                    <a:pt x="615886" y="72263"/>
                  </a:lnTo>
                  <a:lnTo>
                    <a:pt x="624293" y="76835"/>
                  </a:lnTo>
                  <a:lnTo>
                    <a:pt x="629818" y="67322"/>
                  </a:lnTo>
                  <a:lnTo>
                    <a:pt x="632333" y="62928"/>
                  </a:lnTo>
                  <a:close/>
                </a:path>
              </a:pathLst>
            </a:custGeom>
            <a:solidFill>
              <a:srgbClr val="552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5960" y="425074"/>
              <a:ext cx="353804" cy="144147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836675" y="358140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2134" y="1057783"/>
            <a:ext cx="7214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Регистрация</a:t>
            </a:r>
            <a:r>
              <a:rPr sz="2400" spc="3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товарного</a:t>
            </a:r>
            <a:r>
              <a:rPr sz="2400" spc="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знака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в</a:t>
            </a:r>
            <a:r>
              <a:rPr sz="2400" spc="-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2022</a:t>
            </a:r>
            <a:r>
              <a:rPr sz="2400" spc="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году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7535" y="1438656"/>
            <a:ext cx="586740" cy="561340"/>
            <a:chOff x="97535" y="1438656"/>
            <a:chExt cx="586740" cy="561340"/>
          </a:xfrm>
        </p:grpSpPr>
        <p:sp>
          <p:nvSpPr>
            <p:cNvPr id="11" name="object 11"/>
            <p:cNvSpPr/>
            <p:nvPr/>
          </p:nvSpPr>
          <p:spPr>
            <a:xfrm>
              <a:off x="97535" y="1438656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6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6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470" y="1512021"/>
              <a:ext cx="349859" cy="43174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9915" y="3197352"/>
            <a:ext cx="585470" cy="562610"/>
            <a:chOff x="89915" y="3197352"/>
            <a:chExt cx="585470" cy="562610"/>
          </a:xfrm>
        </p:grpSpPr>
        <p:sp>
          <p:nvSpPr>
            <p:cNvPr id="14" name="object 14"/>
            <p:cNvSpPr/>
            <p:nvPr/>
          </p:nvSpPr>
          <p:spPr>
            <a:xfrm>
              <a:off x="89915" y="3197352"/>
              <a:ext cx="585470" cy="562610"/>
            </a:xfrm>
            <a:custGeom>
              <a:avLst/>
              <a:gdLst/>
              <a:ahLst/>
              <a:cxnLst/>
              <a:rect l="l" t="t" r="r" b="b"/>
              <a:pathLst>
                <a:path w="585470" h="562610">
                  <a:moveTo>
                    <a:pt x="292608" y="0"/>
                  </a:moveTo>
                  <a:lnTo>
                    <a:pt x="245144" y="3679"/>
                  </a:lnTo>
                  <a:lnTo>
                    <a:pt x="200119" y="14331"/>
                  </a:lnTo>
                  <a:lnTo>
                    <a:pt x="158135" y="31378"/>
                  </a:lnTo>
                  <a:lnTo>
                    <a:pt x="119795" y="54242"/>
                  </a:lnTo>
                  <a:lnTo>
                    <a:pt x="85701" y="82343"/>
                  </a:lnTo>
                  <a:lnTo>
                    <a:pt x="56455" y="115104"/>
                  </a:lnTo>
                  <a:lnTo>
                    <a:pt x="32659" y="151946"/>
                  </a:lnTo>
                  <a:lnTo>
                    <a:pt x="14916" y="192292"/>
                  </a:lnTo>
                  <a:lnTo>
                    <a:pt x="3829" y="235562"/>
                  </a:lnTo>
                  <a:lnTo>
                    <a:pt x="0" y="281177"/>
                  </a:lnTo>
                  <a:lnTo>
                    <a:pt x="3829" y="326793"/>
                  </a:lnTo>
                  <a:lnTo>
                    <a:pt x="14916" y="370063"/>
                  </a:lnTo>
                  <a:lnTo>
                    <a:pt x="32659" y="410409"/>
                  </a:lnTo>
                  <a:lnTo>
                    <a:pt x="56455" y="447251"/>
                  </a:lnTo>
                  <a:lnTo>
                    <a:pt x="85701" y="480012"/>
                  </a:lnTo>
                  <a:lnTo>
                    <a:pt x="119795" y="508113"/>
                  </a:lnTo>
                  <a:lnTo>
                    <a:pt x="158135" y="530977"/>
                  </a:lnTo>
                  <a:lnTo>
                    <a:pt x="200119" y="548024"/>
                  </a:lnTo>
                  <a:lnTo>
                    <a:pt x="245144" y="558676"/>
                  </a:lnTo>
                  <a:lnTo>
                    <a:pt x="292608" y="562355"/>
                  </a:lnTo>
                  <a:lnTo>
                    <a:pt x="340071" y="558676"/>
                  </a:lnTo>
                  <a:lnTo>
                    <a:pt x="385096" y="548024"/>
                  </a:lnTo>
                  <a:lnTo>
                    <a:pt x="427080" y="530977"/>
                  </a:lnTo>
                  <a:lnTo>
                    <a:pt x="465420" y="508113"/>
                  </a:lnTo>
                  <a:lnTo>
                    <a:pt x="499514" y="480012"/>
                  </a:lnTo>
                  <a:lnTo>
                    <a:pt x="528760" y="447251"/>
                  </a:lnTo>
                  <a:lnTo>
                    <a:pt x="552556" y="410409"/>
                  </a:lnTo>
                  <a:lnTo>
                    <a:pt x="570299" y="370063"/>
                  </a:lnTo>
                  <a:lnTo>
                    <a:pt x="581386" y="326793"/>
                  </a:lnTo>
                  <a:lnTo>
                    <a:pt x="585216" y="281177"/>
                  </a:lnTo>
                  <a:lnTo>
                    <a:pt x="581386" y="235562"/>
                  </a:lnTo>
                  <a:lnTo>
                    <a:pt x="570299" y="192292"/>
                  </a:lnTo>
                  <a:lnTo>
                    <a:pt x="552556" y="151946"/>
                  </a:lnTo>
                  <a:lnTo>
                    <a:pt x="528760" y="115104"/>
                  </a:lnTo>
                  <a:lnTo>
                    <a:pt x="499514" y="82343"/>
                  </a:lnTo>
                  <a:lnTo>
                    <a:pt x="465420" y="54242"/>
                  </a:lnTo>
                  <a:lnTo>
                    <a:pt x="427080" y="31378"/>
                  </a:lnTo>
                  <a:lnTo>
                    <a:pt x="385096" y="14331"/>
                  </a:lnTo>
                  <a:lnTo>
                    <a:pt x="340071" y="3679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6799" y="3246145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15" y="4860036"/>
            <a:ext cx="601980" cy="60350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24968" y="6626352"/>
            <a:ext cx="585470" cy="561340"/>
            <a:chOff x="124968" y="6626352"/>
            <a:chExt cx="585470" cy="561340"/>
          </a:xfrm>
        </p:grpSpPr>
        <p:sp>
          <p:nvSpPr>
            <p:cNvPr id="18" name="object 18"/>
            <p:cNvSpPr/>
            <p:nvPr/>
          </p:nvSpPr>
          <p:spPr>
            <a:xfrm>
              <a:off x="124968" y="6626352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40">
                  <a:moveTo>
                    <a:pt x="292608" y="0"/>
                  </a:moveTo>
                  <a:lnTo>
                    <a:pt x="245144" y="3669"/>
                  </a:lnTo>
                  <a:lnTo>
                    <a:pt x="200119" y="14295"/>
                  </a:lnTo>
                  <a:lnTo>
                    <a:pt x="158135" y="31298"/>
                  </a:lnTo>
                  <a:lnTo>
                    <a:pt x="119795" y="54102"/>
                  </a:lnTo>
                  <a:lnTo>
                    <a:pt x="85701" y="82129"/>
                  </a:lnTo>
                  <a:lnTo>
                    <a:pt x="56455" y="114802"/>
                  </a:lnTo>
                  <a:lnTo>
                    <a:pt x="32659" y="151545"/>
                  </a:lnTo>
                  <a:lnTo>
                    <a:pt x="14916" y="191780"/>
                  </a:lnTo>
                  <a:lnTo>
                    <a:pt x="3829" y="234929"/>
                  </a:lnTo>
                  <a:lnTo>
                    <a:pt x="0" y="280416"/>
                  </a:lnTo>
                  <a:lnTo>
                    <a:pt x="3829" y="325899"/>
                  </a:lnTo>
                  <a:lnTo>
                    <a:pt x="14916" y="369046"/>
                  </a:lnTo>
                  <a:lnTo>
                    <a:pt x="32659" y="409280"/>
                  </a:lnTo>
                  <a:lnTo>
                    <a:pt x="56455" y="446023"/>
                  </a:lnTo>
                  <a:lnTo>
                    <a:pt x="85701" y="478697"/>
                  </a:lnTo>
                  <a:lnTo>
                    <a:pt x="119795" y="506726"/>
                  </a:lnTo>
                  <a:lnTo>
                    <a:pt x="158135" y="529531"/>
                  </a:lnTo>
                  <a:lnTo>
                    <a:pt x="200119" y="546535"/>
                  </a:lnTo>
                  <a:lnTo>
                    <a:pt x="245144" y="557161"/>
                  </a:lnTo>
                  <a:lnTo>
                    <a:pt x="292608" y="560832"/>
                  </a:lnTo>
                  <a:lnTo>
                    <a:pt x="340071" y="557161"/>
                  </a:lnTo>
                  <a:lnTo>
                    <a:pt x="385096" y="546535"/>
                  </a:lnTo>
                  <a:lnTo>
                    <a:pt x="427080" y="529531"/>
                  </a:lnTo>
                  <a:lnTo>
                    <a:pt x="465420" y="506726"/>
                  </a:lnTo>
                  <a:lnTo>
                    <a:pt x="499514" y="478697"/>
                  </a:lnTo>
                  <a:lnTo>
                    <a:pt x="528760" y="446023"/>
                  </a:lnTo>
                  <a:lnTo>
                    <a:pt x="552556" y="409280"/>
                  </a:lnTo>
                  <a:lnTo>
                    <a:pt x="570299" y="369046"/>
                  </a:lnTo>
                  <a:lnTo>
                    <a:pt x="581386" y="325899"/>
                  </a:lnTo>
                  <a:lnTo>
                    <a:pt x="585216" y="280416"/>
                  </a:lnTo>
                  <a:lnTo>
                    <a:pt x="581386" y="234929"/>
                  </a:lnTo>
                  <a:lnTo>
                    <a:pt x="570299" y="191780"/>
                  </a:lnTo>
                  <a:lnTo>
                    <a:pt x="552556" y="151545"/>
                  </a:lnTo>
                  <a:lnTo>
                    <a:pt x="528760" y="114802"/>
                  </a:lnTo>
                  <a:lnTo>
                    <a:pt x="499514" y="82129"/>
                  </a:lnTo>
                  <a:lnTo>
                    <a:pt x="465420" y="54102"/>
                  </a:lnTo>
                  <a:lnTo>
                    <a:pt x="427080" y="31298"/>
                  </a:lnTo>
                  <a:lnTo>
                    <a:pt x="385096" y="14295"/>
                  </a:lnTo>
                  <a:lnTo>
                    <a:pt x="340071" y="3669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588" y="6707126"/>
              <a:ext cx="424765" cy="40634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281427" y="6789420"/>
            <a:ext cx="6631305" cy="338455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600" b="1" i="1" spc="-20" dirty="0">
                <a:latin typeface="Times New Roman"/>
                <a:cs typeface="Times New Roman"/>
              </a:rPr>
              <a:t>Услуга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latin typeface="Times New Roman"/>
                <a:cs typeface="Times New Roman"/>
              </a:rPr>
              <a:t>оказана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dirty="0">
                <a:latin typeface="Times New Roman"/>
                <a:cs typeface="Times New Roman"/>
              </a:rPr>
              <a:t>13</a:t>
            </a:r>
            <a:r>
              <a:rPr sz="1600" b="1" i="1" spc="-10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субъектам</a:t>
            </a:r>
            <a:r>
              <a:rPr sz="1600" b="1" i="1" spc="45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малого</a:t>
            </a:r>
            <a:r>
              <a:rPr sz="1600" b="1" i="1" spc="5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и </a:t>
            </a:r>
            <a:r>
              <a:rPr sz="1600" b="1" i="1" spc="-10" dirty="0">
                <a:latin typeface="Times New Roman"/>
                <a:cs typeface="Times New Roman"/>
              </a:rPr>
              <a:t>среднего</a:t>
            </a:r>
            <a:r>
              <a:rPr sz="1600" b="1" i="1" spc="15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предпринимательства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83535" y="1972040"/>
            <a:ext cx="6464808" cy="43495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02495" y="6111238"/>
            <a:ext cx="1390015" cy="1447800"/>
            <a:chOff x="9302495" y="6111238"/>
            <a:chExt cx="1390015" cy="1447800"/>
          </a:xfrm>
        </p:grpSpPr>
        <p:sp>
          <p:nvSpPr>
            <p:cNvPr id="3" name="object 3"/>
            <p:cNvSpPr/>
            <p:nvPr/>
          </p:nvSpPr>
          <p:spPr>
            <a:xfrm>
              <a:off x="10111740" y="7069836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lnTo>
                    <a:pt x="161512" y="5534"/>
                  </a:lnTo>
                  <a:lnTo>
                    <a:pt x="117410" y="21298"/>
                  </a:lnTo>
                  <a:lnTo>
                    <a:pt x="78501" y="46034"/>
                  </a:lnTo>
                  <a:lnTo>
                    <a:pt x="46046" y="78485"/>
                  </a:lnTo>
                  <a:lnTo>
                    <a:pt x="21304" y="117393"/>
                  </a:lnTo>
                  <a:lnTo>
                    <a:pt x="5536" y="161500"/>
                  </a:lnTo>
                  <a:lnTo>
                    <a:pt x="0" y="209549"/>
                  </a:lnTo>
                  <a:lnTo>
                    <a:pt x="5536" y="257599"/>
                  </a:lnTo>
                  <a:lnTo>
                    <a:pt x="21304" y="301706"/>
                  </a:lnTo>
                  <a:lnTo>
                    <a:pt x="46046" y="340613"/>
                  </a:lnTo>
                  <a:lnTo>
                    <a:pt x="78501" y="373064"/>
                  </a:lnTo>
                  <a:lnTo>
                    <a:pt x="117410" y="397800"/>
                  </a:lnTo>
                  <a:lnTo>
                    <a:pt x="161512" y="413564"/>
                  </a:lnTo>
                  <a:lnTo>
                    <a:pt x="209550" y="419098"/>
                  </a:lnTo>
                  <a:lnTo>
                    <a:pt x="257587" y="413564"/>
                  </a:lnTo>
                  <a:lnTo>
                    <a:pt x="301689" y="397800"/>
                  </a:lnTo>
                  <a:lnTo>
                    <a:pt x="340598" y="373064"/>
                  </a:lnTo>
                  <a:lnTo>
                    <a:pt x="373053" y="340613"/>
                  </a:lnTo>
                  <a:lnTo>
                    <a:pt x="397795" y="301706"/>
                  </a:lnTo>
                  <a:lnTo>
                    <a:pt x="413563" y="257599"/>
                  </a:lnTo>
                  <a:lnTo>
                    <a:pt x="419100" y="209549"/>
                  </a:lnTo>
                  <a:lnTo>
                    <a:pt x="413563" y="161500"/>
                  </a:lnTo>
                  <a:lnTo>
                    <a:pt x="397795" y="117393"/>
                  </a:lnTo>
                  <a:lnTo>
                    <a:pt x="373053" y="78485"/>
                  </a:lnTo>
                  <a:lnTo>
                    <a:pt x="340598" y="46034"/>
                  </a:lnTo>
                  <a:lnTo>
                    <a:pt x="301689" y="21298"/>
                  </a:lnTo>
                  <a:lnTo>
                    <a:pt x="257587" y="5534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F7F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02495" y="6111238"/>
              <a:ext cx="1390015" cy="1447800"/>
            </a:xfrm>
            <a:custGeom>
              <a:avLst/>
              <a:gdLst/>
              <a:ahLst/>
              <a:cxnLst/>
              <a:rect l="l" t="t" r="r" b="b"/>
              <a:pathLst>
                <a:path w="1390015" h="1447800">
                  <a:moveTo>
                    <a:pt x="409078" y="1397000"/>
                  </a:moveTo>
                  <a:lnTo>
                    <a:pt x="22748" y="1397000"/>
                  </a:lnTo>
                  <a:lnTo>
                    <a:pt x="27879" y="1422400"/>
                  </a:lnTo>
                  <a:lnTo>
                    <a:pt x="29014" y="1422400"/>
                  </a:lnTo>
                  <a:lnTo>
                    <a:pt x="34756" y="1447800"/>
                  </a:lnTo>
                  <a:lnTo>
                    <a:pt x="431861" y="1447800"/>
                  </a:lnTo>
                  <a:lnTo>
                    <a:pt x="426214" y="1435100"/>
                  </a:lnTo>
                  <a:lnTo>
                    <a:pt x="422986" y="1435100"/>
                  </a:lnTo>
                  <a:lnTo>
                    <a:pt x="415071" y="1409700"/>
                  </a:lnTo>
                  <a:lnTo>
                    <a:pt x="416485" y="1409700"/>
                  </a:lnTo>
                  <a:lnTo>
                    <a:pt x="409078" y="1397000"/>
                  </a:lnTo>
                  <a:close/>
                </a:path>
                <a:path w="1390015" h="1447800">
                  <a:moveTo>
                    <a:pt x="1389888" y="368300"/>
                  </a:moveTo>
                  <a:lnTo>
                    <a:pt x="1162070" y="368300"/>
                  </a:lnTo>
                  <a:lnTo>
                    <a:pt x="1159784" y="369456"/>
                  </a:lnTo>
                  <a:lnTo>
                    <a:pt x="1182638" y="381000"/>
                  </a:lnTo>
                  <a:lnTo>
                    <a:pt x="1296892" y="381000"/>
                  </a:lnTo>
                  <a:lnTo>
                    <a:pt x="1320767" y="393700"/>
                  </a:lnTo>
                  <a:lnTo>
                    <a:pt x="1354291" y="393700"/>
                  </a:lnTo>
                  <a:lnTo>
                    <a:pt x="1377532" y="406400"/>
                  </a:lnTo>
                  <a:lnTo>
                    <a:pt x="1389888" y="406400"/>
                  </a:lnTo>
                  <a:lnTo>
                    <a:pt x="1389888" y="1447800"/>
                  </a:lnTo>
                  <a:lnTo>
                    <a:pt x="1389888" y="368300"/>
                  </a:lnTo>
                  <a:close/>
                </a:path>
                <a:path w="1390015" h="1447800">
                  <a:moveTo>
                    <a:pt x="420567" y="1422400"/>
                  </a:moveTo>
                  <a:lnTo>
                    <a:pt x="422986" y="1435100"/>
                  </a:lnTo>
                  <a:lnTo>
                    <a:pt x="426214" y="1435100"/>
                  </a:lnTo>
                  <a:lnTo>
                    <a:pt x="420567" y="1422400"/>
                  </a:lnTo>
                  <a:close/>
                </a:path>
                <a:path w="1390015" h="1447800">
                  <a:moveTo>
                    <a:pt x="394069" y="1333500"/>
                  </a:moveTo>
                  <a:lnTo>
                    <a:pt x="12441" y="1333500"/>
                  </a:lnTo>
                  <a:lnTo>
                    <a:pt x="16450" y="1358900"/>
                  </a:lnTo>
                  <a:lnTo>
                    <a:pt x="17273" y="1371600"/>
                  </a:lnTo>
                  <a:lnTo>
                    <a:pt x="21860" y="1397000"/>
                  </a:lnTo>
                  <a:lnTo>
                    <a:pt x="410550" y="1397000"/>
                  </a:lnTo>
                  <a:lnTo>
                    <a:pt x="403723" y="1371600"/>
                  </a:lnTo>
                  <a:lnTo>
                    <a:pt x="404960" y="1371600"/>
                  </a:lnTo>
                  <a:lnTo>
                    <a:pt x="398672" y="1358900"/>
                  </a:lnTo>
                  <a:lnTo>
                    <a:pt x="399813" y="1358900"/>
                  </a:lnTo>
                  <a:lnTo>
                    <a:pt x="394069" y="1333500"/>
                  </a:lnTo>
                  <a:close/>
                </a:path>
                <a:path w="1390015" h="1447800">
                  <a:moveTo>
                    <a:pt x="376654" y="1219200"/>
                  </a:moveTo>
                  <a:lnTo>
                    <a:pt x="323" y="1219200"/>
                  </a:lnTo>
                  <a:lnTo>
                    <a:pt x="1920" y="1244600"/>
                  </a:lnTo>
                  <a:lnTo>
                    <a:pt x="2261" y="1257300"/>
                  </a:lnTo>
                  <a:lnTo>
                    <a:pt x="4435" y="1270000"/>
                  </a:lnTo>
                  <a:lnTo>
                    <a:pt x="4911" y="1282700"/>
                  </a:lnTo>
                  <a:lnTo>
                    <a:pt x="7697" y="1308100"/>
                  </a:lnTo>
                  <a:lnTo>
                    <a:pt x="8310" y="1308100"/>
                  </a:lnTo>
                  <a:lnTo>
                    <a:pt x="11708" y="1333500"/>
                  </a:lnTo>
                  <a:lnTo>
                    <a:pt x="395206" y="1333500"/>
                  </a:lnTo>
                  <a:lnTo>
                    <a:pt x="390073" y="1320800"/>
                  </a:lnTo>
                  <a:lnTo>
                    <a:pt x="390966" y="1320800"/>
                  </a:lnTo>
                  <a:lnTo>
                    <a:pt x="386376" y="1295400"/>
                  </a:lnTo>
                  <a:lnTo>
                    <a:pt x="387196" y="1295400"/>
                  </a:lnTo>
                  <a:lnTo>
                    <a:pt x="383192" y="1282700"/>
                  </a:lnTo>
                  <a:lnTo>
                    <a:pt x="383921" y="1282700"/>
                  </a:lnTo>
                  <a:lnTo>
                    <a:pt x="380523" y="1257300"/>
                  </a:lnTo>
                  <a:lnTo>
                    <a:pt x="381139" y="1257300"/>
                  </a:lnTo>
                  <a:lnTo>
                    <a:pt x="379746" y="1244600"/>
                  </a:lnTo>
                  <a:lnTo>
                    <a:pt x="378829" y="1244600"/>
                  </a:lnTo>
                  <a:lnTo>
                    <a:pt x="376654" y="1219200"/>
                  </a:lnTo>
                  <a:close/>
                </a:path>
                <a:path w="1390015" h="1447800">
                  <a:moveTo>
                    <a:pt x="378353" y="1231900"/>
                  </a:moveTo>
                  <a:lnTo>
                    <a:pt x="378829" y="1244600"/>
                  </a:lnTo>
                  <a:lnTo>
                    <a:pt x="379746" y="1244600"/>
                  </a:lnTo>
                  <a:lnTo>
                    <a:pt x="378353" y="1231900"/>
                  </a:lnTo>
                  <a:close/>
                </a:path>
                <a:path w="1390015" h="1447800">
                  <a:moveTo>
                    <a:pt x="383916" y="1041400"/>
                  </a:moveTo>
                  <a:lnTo>
                    <a:pt x="4437" y="1041400"/>
                  </a:lnTo>
                  <a:lnTo>
                    <a:pt x="2263" y="1066800"/>
                  </a:lnTo>
                  <a:lnTo>
                    <a:pt x="1921" y="1066800"/>
                  </a:lnTo>
                  <a:lnTo>
                    <a:pt x="324" y="1092200"/>
                  </a:lnTo>
                  <a:lnTo>
                    <a:pt x="73" y="1104900"/>
                  </a:lnTo>
                  <a:lnTo>
                    <a:pt x="0" y="1219200"/>
                  </a:lnTo>
                  <a:lnTo>
                    <a:pt x="376994" y="1219200"/>
                  </a:lnTo>
                  <a:lnTo>
                    <a:pt x="376195" y="1206500"/>
                  </a:lnTo>
                  <a:lnTo>
                    <a:pt x="375649" y="1206500"/>
                  </a:lnTo>
                  <a:lnTo>
                    <a:pt x="374697" y="1181100"/>
                  </a:lnTo>
                  <a:lnTo>
                    <a:pt x="374511" y="1155700"/>
                  </a:lnTo>
                  <a:lnTo>
                    <a:pt x="374820" y="1143000"/>
                  </a:lnTo>
                  <a:lnTo>
                    <a:pt x="375649" y="1117600"/>
                  </a:lnTo>
                  <a:lnTo>
                    <a:pt x="375395" y="1117600"/>
                  </a:lnTo>
                  <a:lnTo>
                    <a:pt x="376994" y="1092200"/>
                  </a:lnTo>
                  <a:lnTo>
                    <a:pt x="377737" y="1092200"/>
                  </a:lnTo>
                  <a:lnTo>
                    <a:pt x="378824" y="1079500"/>
                  </a:lnTo>
                  <a:lnTo>
                    <a:pt x="378344" y="1079500"/>
                  </a:lnTo>
                  <a:lnTo>
                    <a:pt x="381130" y="1054100"/>
                  </a:lnTo>
                  <a:lnTo>
                    <a:pt x="382218" y="1054100"/>
                  </a:lnTo>
                  <a:lnTo>
                    <a:pt x="383916" y="1041400"/>
                  </a:lnTo>
                  <a:close/>
                </a:path>
                <a:path w="1390015" h="1447800">
                  <a:moveTo>
                    <a:pt x="375395" y="1193800"/>
                  </a:moveTo>
                  <a:lnTo>
                    <a:pt x="375649" y="1206500"/>
                  </a:lnTo>
                  <a:lnTo>
                    <a:pt x="376195" y="1206500"/>
                  </a:lnTo>
                  <a:lnTo>
                    <a:pt x="375395" y="1193800"/>
                  </a:lnTo>
                  <a:close/>
                </a:path>
                <a:path w="1390015" h="1447800">
                  <a:moveTo>
                    <a:pt x="377737" y="1092200"/>
                  </a:moveTo>
                  <a:lnTo>
                    <a:pt x="376994" y="1092200"/>
                  </a:lnTo>
                  <a:lnTo>
                    <a:pt x="376650" y="1104900"/>
                  </a:lnTo>
                  <a:lnTo>
                    <a:pt x="377737" y="1092200"/>
                  </a:lnTo>
                  <a:close/>
                </a:path>
                <a:path w="1390015" h="1447800">
                  <a:moveTo>
                    <a:pt x="382218" y="1054100"/>
                  </a:moveTo>
                  <a:lnTo>
                    <a:pt x="381130" y="1054100"/>
                  </a:lnTo>
                  <a:lnTo>
                    <a:pt x="380519" y="1066800"/>
                  </a:lnTo>
                  <a:lnTo>
                    <a:pt x="382218" y="1054100"/>
                  </a:lnTo>
                  <a:close/>
                </a:path>
                <a:path w="1390015" h="1447800">
                  <a:moveTo>
                    <a:pt x="387192" y="1016000"/>
                  </a:moveTo>
                  <a:lnTo>
                    <a:pt x="7704" y="1016000"/>
                  </a:lnTo>
                  <a:lnTo>
                    <a:pt x="4918" y="1041400"/>
                  </a:lnTo>
                  <a:lnTo>
                    <a:pt x="383182" y="1041400"/>
                  </a:lnTo>
                  <a:lnTo>
                    <a:pt x="387192" y="1016000"/>
                  </a:lnTo>
                  <a:close/>
                </a:path>
                <a:path w="1390015" h="1447800">
                  <a:moveTo>
                    <a:pt x="410532" y="927100"/>
                  </a:moveTo>
                  <a:lnTo>
                    <a:pt x="21869" y="927100"/>
                  </a:lnTo>
                  <a:lnTo>
                    <a:pt x="17282" y="952500"/>
                  </a:lnTo>
                  <a:lnTo>
                    <a:pt x="16457" y="952500"/>
                  </a:lnTo>
                  <a:lnTo>
                    <a:pt x="12448" y="977900"/>
                  </a:lnTo>
                  <a:lnTo>
                    <a:pt x="11713" y="990600"/>
                  </a:lnTo>
                  <a:lnTo>
                    <a:pt x="8315" y="1016000"/>
                  </a:lnTo>
                  <a:lnTo>
                    <a:pt x="387192" y="1016000"/>
                  </a:lnTo>
                  <a:lnTo>
                    <a:pt x="386367" y="1028700"/>
                  </a:lnTo>
                  <a:lnTo>
                    <a:pt x="390952" y="1003300"/>
                  </a:lnTo>
                  <a:lnTo>
                    <a:pt x="390050" y="1003300"/>
                  </a:lnTo>
                  <a:lnTo>
                    <a:pt x="395183" y="977900"/>
                  </a:lnTo>
                  <a:lnTo>
                    <a:pt x="396941" y="977900"/>
                  </a:lnTo>
                  <a:lnTo>
                    <a:pt x="399813" y="965200"/>
                  </a:lnTo>
                  <a:lnTo>
                    <a:pt x="398653" y="965200"/>
                  </a:lnTo>
                  <a:lnTo>
                    <a:pt x="404942" y="939800"/>
                  </a:lnTo>
                  <a:lnTo>
                    <a:pt x="407116" y="939800"/>
                  </a:lnTo>
                  <a:lnTo>
                    <a:pt x="410532" y="927100"/>
                  </a:lnTo>
                  <a:close/>
                </a:path>
                <a:path w="1390015" h="1447800">
                  <a:moveTo>
                    <a:pt x="396941" y="977900"/>
                  </a:moveTo>
                  <a:lnTo>
                    <a:pt x="395183" y="977900"/>
                  </a:lnTo>
                  <a:lnTo>
                    <a:pt x="394069" y="990600"/>
                  </a:lnTo>
                  <a:lnTo>
                    <a:pt x="396941" y="977900"/>
                  </a:lnTo>
                  <a:close/>
                </a:path>
                <a:path w="1390015" h="1447800">
                  <a:moveTo>
                    <a:pt x="407116" y="939800"/>
                  </a:moveTo>
                  <a:lnTo>
                    <a:pt x="404942" y="939800"/>
                  </a:lnTo>
                  <a:lnTo>
                    <a:pt x="403700" y="952500"/>
                  </a:lnTo>
                  <a:lnTo>
                    <a:pt x="407116" y="939800"/>
                  </a:lnTo>
                  <a:close/>
                </a:path>
                <a:path w="1390015" h="1447800">
                  <a:moveTo>
                    <a:pt x="453846" y="812800"/>
                  </a:moveTo>
                  <a:lnTo>
                    <a:pt x="50268" y="812800"/>
                  </a:lnTo>
                  <a:lnTo>
                    <a:pt x="43440" y="838200"/>
                  </a:lnTo>
                  <a:lnTo>
                    <a:pt x="42201" y="838200"/>
                  </a:lnTo>
                  <a:lnTo>
                    <a:pt x="35914" y="863600"/>
                  </a:lnTo>
                  <a:lnTo>
                    <a:pt x="34756" y="876300"/>
                  </a:lnTo>
                  <a:lnTo>
                    <a:pt x="29013" y="889000"/>
                  </a:lnTo>
                  <a:lnTo>
                    <a:pt x="27902" y="901700"/>
                  </a:lnTo>
                  <a:lnTo>
                    <a:pt x="22772" y="927100"/>
                  </a:lnTo>
                  <a:lnTo>
                    <a:pt x="409078" y="927100"/>
                  </a:lnTo>
                  <a:lnTo>
                    <a:pt x="416485" y="901700"/>
                  </a:lnTo>
                  <a:lnTo>
                    <a:pt x="418999" y="901700"/>
                  </a:lnTo>
                  <a:lnTo>
                    <a:pt x="422959" y="889000"/>
                  </a:lnTo>
                  <a:lnTo>
                    <a:pt x="420548" y="889000"/>
                  </a:lnTo>
                  <a:lnTo>
                    <a:pt x="437977" y="850900"/>
                  </a:lnTo>
                  <a:lnTo>
                    <a:pt x="439226" y="850900"/>
                  </a:lnTo>
                  <a:lnTo>
                    <a:pt x="453846" y="812800"/>
                  </a:lnTo>
                  <a:close/>
                </a:path>
                <a:path w="1390015" h="1447800">
                  <a:moveTo>
                    <a:pt x="418999" y="901700"/>
                  </a:moveTo>
                  <a:lnTo>
                    <a:pt x="416485" y="901700"/>
                  </a:lnTo>
                  <a:lnTo>
                    <a:pt x="415040" y="914400"/>
                  </a:lnTo>
                  <a:lnTo>
                    <a:pt x="418999" y="901700"/>
                  </a:lnTo>
                  <a:close/>
                </a:path>
                <a:path w="1390015" h="1447800">
                  <a:moveTo>
                    <a:pt x="439226" y="850900"/>
                  </a:moveTo>
                  <a:lnTo>
                    <a:pt x="437977" y="850900"/>
                  </a:lnTo>
                  <a:lnTo>
                    <a:pt x="434352" y="863600"/>
                  </a:lnTo>
                  <a:lnTo>
                    <a:pt x="439226" y="850900"/>
                  </a:lnTo>
                  <a:close/>
                </a:path>
                <a:path w="1390015" h="1447800">
                  <a:moveTo>
                    <a:pt x="471379" y="787400"/>
                  </a:moveTo>
                  <a:lnTo>
                    <a:pt x="59129" y="787400"/>
                  </a:lnTo>
                  <a:lnTo>
                    <a:pt x="51722" y="812800"/>
                  </a:lnTo>
                  <a:lnTo>
                    <a:pt x="453846" y="812800"/>
                  </a:lnTo>
                  <a:lnTo>
                    <a:pt x="449891" y="825500"/>
                  </a:lnTo>
                  <a:lnTo>
                    <a:pt x="471379" y="787400"/>
                  </a:lnTo>
                  <a:close/>
                </a:path>
                <a:path w="1390015" h="1447800">
                  <a:moveTo>
                    <a:pt x="724850" y="508000"/>
                  </a:moveTo>
                  <a:lnTo>
                    <a:pt x="194816" y="508000"/>
                  </a:lnTo>
                  <a:lnTo>
                    <a:pt x="169469" y="558800"/>
                  </a:lnTo>
                  <a:lnTo>
                    <a:pt x="164694" y="558800"/>
                  </a:lnTo>
                  <a:lnTo>
                    <a:pt x="141250" y="596900"/>
                  </a:lnTo>
                  <a:lnTo>
                    <a:pt x="136928" y="609600"/>
                  </a:lnTo>
                  <a:lnTo>
                    <a:pt x="115418" y="647700"/>
                  </a:lnTo>
                  <a:lnTo>
                    <a:pt x="111459" y="660400"/>
                  </a:lnTo>
                  <a:lnTo>
                    <a:pt x="91956" y="698500"/>
                  </a:lnTo>
                  <a:lnTo>
                    <a:pt x="88331" y="711200"/>
                  </a:lnTo>
                  <a:lnTo>
                    <a:pt x="70899" y="762000"/>
                  </a:lnTo>
                  <a:lnTo>
                    <a:pt x="68489" y="762000"/>
                  </a:lnTo>
                  <a:lnTo>
                    <a:pt x="60570" y="787400"/>
                  </a:lnTo>
                  <a:lnTo>
                    <a:pt x="467075" y="787400"/>
                  </a:lnTo>
                  <a:lnTo>
                    <a:pt x="490542" y="749300"/>
                  </a:lnTo>
                  <a:lnTo>
                    <a:pt x="492082" y="749300"/>
                  </a:lnTo>
                  <a:lnTo>
                    <a:pt x="511109" y="711200"/>
                  </a:lnTo>
                  <a:lnTo>
                    <a:pt x="515126" y="711200"/>
                  </a:lnTo>
                  <a:lnTo>
                    <a:pt x="533217" y="685800"/>
                  </a:lnTo>
                  <a:lnTo>
                    <a:pt x="537461" y="685800"/>
                  </a:lnTo>
                  <a:lnTo>
                    <a:pt x="556730" y="660400"/>
                  </a:lnTo>
                  <a:lnTo>
                    <a:pt x="551112" y="660400"/>
                  </a:lnTo>
                  <a:lnTo>
                    <a:pt x="581692" y="622300"/>
                  </a:lnTo>
                  <a:lnTo>
                    <a:pt x="586328" y="622300"/>
                  </a:lnTo>
                  <a:lnTo>
                    <a:pt x="607832" y="596900"/>
                  </a:lnTo>
                  <a:lnTo>
                    <a:pt x="612800" y="596900"/>
                  </a:lnTo>
                  <a:lnTo>
                    <a:pt x="635331" y="571500"/>
                  </a:lnTo>
                  <a:lnTo>
                    <a:pt x="640404" y="571500"/>
                  </a:lnTo>
                  <a:lnTo>
                    <a:pt x="663962" y="546100"/>
                  </a:lnTo>
                  <a:lnTo>
                    <a:pt x="675537" y="546100"/>
                  </a:lnTo>
                  <a:lnTo>
                    <a:pt x="693907" y="533400"/>
                  </a:lnTo>
                  <a:lnTo>
                    <a:pt x="686704" y="533400"/>
                  </a:lnTo>
                  <a:lnTo>
                    <a:pt x="724850" y="508000"/>
                  </a:lnTo>
                  <a:close/>
                </a:path>
                <a:path w="1390015" h="1447800">
                  <a:moveTo>
                    <a:pt x="492082" y="749300"/>
                  </a:moveTo>
                  <a:lnTo>
                    <a:pt x="490542" y="749300"/>
                  </a:lnTo>
                  <a:lnTo>
                    <a:pt x="485740" y="762000"/>
                  </a:lnTo>
                  <a:lnTo>
                    <a:pt x="492082" y="749300"/>
                  </a:lnTo>
                  <a:close/>
                </a:path>
                <a:path w="1390015" h="1447800">
                  <a:moveTo>
                    <a:pt x="515126" y="711200"/>
                  </a:moveTo>
                  <a:lnTo>
                    <a:pt x="511109" y="711200"/>
                  </a:lnTo>
                  <a:lnTo>
                    <a:pt x="506081" y="723900"/>
                  </a:lnTo>
                  <a:lnTo>
                    <a:pt x="515126" y="711200"/>
                  </a:lnTo>
                  <a:close/>
                </a:path>
                <a:path w="1390015" h="1447800">
                  <a:moveTo>
                    <a:pt x="537461" y="685800"/>
                  </a:moveTo>
                  <a:lnTo>
                    <a:pt x="533217" y="685800"/>
                  </a:lnTo>
                  <a:lnTo>
                    <a:pt x="527826" y="698500"/>
                  </a:lnTo>
                  <a:lnTo>
                    <a:pt x="537461" y="685800"/>
                  </a:lnTo>
                  <a:close/>
                </a:path>
                <a:path w="1390015" h="1447800">
                  <a:moveTo>
                    <a:pt x="586328" y="622300"/>
                  </a:moveTo>
                  <a:lnTo>
                    <a:pt x="581692" y="622300"/>
                  </a:lnTo>
                  <a:lnTo>
                    <a:pt x="575576" y="635000"/>
                  </a:lnTo>
                  <a:lnTo>
                    <a:pt x="586328" y="622300"/>
                  </a:lnTo>
                  <a:close/>
                </a:path>
                <a:path w="1390015" h="1447800">
                  <a:moveTo>
                    <a:pt x="612800" y="596900"/>
                  </a:moveTo>
                  <a:lnTo>
                    <a:pt x="607832" y="596900"/>
                  </a:lnTo>
                  <a:lnTo>
                    <a:pt x="601534" y="609600"/>
                  </a:lnTo>
                  <a:lnTo>
                    <a:pt x="612800" y="596900"/>
                  </a:lnTo>
                  <a:close/>
                </a:path>
                <a:path w="1390015" h="1447800">
                  <a:moveTo>
                    <a:pt x="640404" y="571500"/>
                  </a:moveTo>
                  <a:lnTo>
                    <a:pt x="635331" y="571500"/>
                  </a:lnTo>
                  <a:lnTo>
                    <a:pt x="628626" y="584200"/>
                  </a:lnTo>
                  <a:lnTo>
                    <a:pt x="640404" y="571500"/>
                  </a:lnTo>
                  <a:close/>
                </a:path>
                <a:path w="1390015" h="1447800">
                  <a:moveTo>
                    <a:pt x="675537" y="546100"/>
                  </a:moveTo>
                  <a:lnTo>
                    <a:pt x="663962" y="546100"/>
                  </a:lnTo>
                  <a:lnTo>
                    <a:pt x="657167" y="558800"/>
                  </a:lnTo>
                  <a:lnTo>
                    <a:pt x="675537" y="546100"/>
                  </a:lnTo>
                  <a:close/>
                </a:path>
                <a:path w="1390015" h="1447800">
                  <a:moveTo>
                    <a:pt x="894329" y="419100"/>
                  </a:moveTo>
                  <a:lnTo>
                    <a:pt x="261308" y="419100"/>
                  </a:lnTo>
                  <a:lnTo>
                    <a:pt x="232391" y="457200"/>
                  </a:lnTo>
                  <a:lnTo>
                    <a:pt x="226982" y="469900"/>
                  </a:lnTo>
                  <a:lnTo>
                    <a:pt x="199831" y="508000"/>
                  </a:lnTo>
                  <a:lnTo>
                    <a:pt x="717420" y="508000"/>
                  </a:lnTo>
                  <a:lnTo>
                    <a:pt x="756924" y="482600"/>
                  </a:lnTo>
                  <a:lnTo>
                    <a:pt x="769428" y="482600"/>
                  </a:lnTo>
                  <a:lnTo>
                    <a:pt x="789814" y="469900"/>
                  </a:lnTo>
                  <a:lnTo>
                    <a:pt x="781886" y="469900"/>
                  </a:lnTo>
                  <a:lnTo>
                    <a:pt x="823837" y="444500"/>
                  </a:lnTo>
                  <a:lnTo>
                    <a:pt x="837179" y="444500"/>
                  </a:lnTo>
                  <a:lnTo>
                    <a:pt x="858720" y="431800"/>
                  </a:lnTo>
                  <a:lnTo>
                    <a:pt x="850158" y="431800"/>
                  </a:lnTo>
                  <a:lnTo>
                    <a:pt x="894329" y="419100"/>
                  </a:lnTo>
                  <a:close/>
                </a:path>
                <a:path w="1390015" h="1447800">
                  <a:moveTo>
                    <a:pt x="769428" y="482600"/>
                  </a:moveTo>
                  <a:lnTo>
                    <a:pt x="756924" y="482600"/>
                  </a:lnTo>
                  <a:lnTo>
                    <a:pt x="749041" y="495300"/>
                  </a:lnTo>
                  <a:lnTo>
                    <a:pt x="769428" y="482600"/>
                  </a:lnTo>
                  <a:close/>
                </a:path>
                <a:path w="1390015" h="1447800">
                  <a:moveTo>
                    <a:pt x="837179" y="444500"/>
                  </a:moveTo>
                  <a:lnTo>
                    <a:pt x="823837" y="444500"/>
                  </a:lnTo>
                  <a:lnTo>
                    <a:pt x="815637" y="457200"/>
                  </a:lnTo>
                  <a:lnTo>
                    <a:pt x="837179" y="444500"/>
                  </a:lnTo>
                  <a:close/>
                </a:path>
                <a:path w="1390015" h="1447800">
                  <a:moveTo>
                    <a:pt x="1023125" y="381000"/>
                  </a:moveTo>
                  <a:lnTo>
                    <a:pt x="297496" y="381000"/>
                  </a:lnTo>
                  <a:lnTo>
                    <a:pt x="266916" y="419100"/>
                  </a:lnTo>
                  <a:lnTo>
                    <a:pt x="906107" y="419100"/>
                  </a:lnTo>
                  <a:lnTo>
                    <a:pt x="928804" y="406400"/>
                  </a:lnTo>
                  <a:lnTo>
                    <a:pt x="942758" y="406400"/>
                  </a:lnTo>
                  <a:lnTo>
                    <a:pt x="965953" y="393700"/>
                  </a:lnTo>
                  <a:lnTo>
                    <a:pt x="999296" y="393700"/>
                  </a:lnTo>
                  <a:lnTo>
                    <a:pt x="1023125" y="381000"/>
                  </a:lnTo>
                  <a:close/>
                </a:path>
                <a:path w="1390015" h="1447800">
                  <a:moveTo>
                    <a:pt x="1367746" y="12700"/>
                  </a:moveTo>
                  <a:lnTo>
                    <a:pt x="952180" y="12700"/>
                  </a:lnTo>
                  <a:lnTo>
                    <a:pt x="928306" y="25400"/>
                  </a:lnTo>
                  <a:lnTo>
                    <a:pt x="895461" y="25400"/>
                  </a:lnTo>
                  <a:lnTo>
                    <a:pt x="872039" y="38100"/>
                  </a:lnTo>
                  <a:lnTo>
                    <a:pt x="840010" y="38100"/>
                  </a:lnTo>
                  <a:lnTo>
                    <a:pt x="817041" y="50800"/>
                  </a:lnTo>
                  <a:lnTo>
                    <a:pt x="812375" y="50800"/>
                  </a:lnTo>
                  <a:lnTo>
                    <a:pt x="789633" y="63500"/>
                  </a:lnTo>
                  <a:lnTo>
                    <a:pt x="762949" y="63500"/>
                  </a:lnTo>
                  <a:lnTo>
                    <a:pt x="756471" y="76200"/>
                  </a:lnTo>
                  <a:lnTo>
                    <a:pt x="712255" y="88900"/>
                  </a:lnTo>
                  <a:lnTo>
                    <a:pt x="703693" y="88900"/>
                  </a:lnTo>
                  <a:lnTo>
                    <a:pt x="660610" y="114300"/>
                  </a:lnTo>
                  <a:lnTo>
                    <a:pt x="652410" y="114300"/>
                  </a:lnTo>
                  <a:lnTo>
                    <a:pt x="610459" y="139700"/>
                  </a:lnTo>
                  <a:lnTo>
                    <a:pt x="602486" y="139700"/>
                  </a:lnTo>
                  <a:lnTo>
                    <a:pt x="561713" y="165100"/>
                  </a:lnTo>
                  <a:lnTo>
                    <a:pt x="553875" y="165100"/>
                  </a:lnTo>
                  <a:lnTo>
                    <a:pt x="514371" y="190500"/>
                  </a:lnTo>
                  <a:lnTo>
                    <a:pt x="506941" y="203200"/>
                  </a:lnTo>
                  <a:lnTo>
                    <a:pt x="468796" y="228600"/>
                  </a:lnTo>
                  <a:lnTo>
                    <a:pt x="461593" y="228600"/>
                  </a:lnTo>
                  <a:lnTo>
                    <a:pt x="424811" y="266700"/>
                  </a:lnTo>
                  <a:lnTo>
                    <a:pt x="418011" y="266700"/>
                  </a:lnTo>
                  <a:lnTo>
                    <a:pt x="382675" y="292100"/>
                  </a:lnTo>
                  <a:lnTo>
                    <a:pt x="375947" y="304800"/>
                  </a:lnTo>
                  <a:lnTo>
                    <a:pt x="342142" y="330200"/>
                  </a:lnTo>
                  <a:lnTo>
                    <a:pt x="335854" y="342900"/>
                  </a:lnTo>
                  <a:lnTo>
                    <a:pt x="303607" y="381000"/>
                  </a:lnTo>
                  <a:lnTo>
                    <a:pt x="1136972" y="381000"/>
                  </a:lnTo>
                  <a:lnTo>
                    <a:pt x="1159784" y="369456"/>
                  </a:lnTo>
                  <a:lnTo>
                    <a:pt x="1157494" y="368300"/>
                  </a:lnTo>
                  <a:lnTo>
                    <a:pt x="1389888" y="368300"/>
                  </a:lnTo>
                  <a:lnTo>
                    <a:pt x="1389888" y="25400"/>
                  </a:lnTo>
                  <a:lnTo>
                    <a:pt x="1367746" y="12700"/>
                  </a:lnTo>
                  <a:close/>
                </a:path>
                <a:path w="1390015" h="1447800">
                  <a:moveTo>
                    <a:pt x="1162070" y="368300"/>
                  </a:moveTo>
                  <a:lnTo>
                    <a:pt x="1157494" y="368300"/>
                  </a:lnTo>
                  <a:lnTo>
                    <a:pt x="1159784" y="369456"/>
                  </a:lnTo>
                  <a:lnTo>
                    <a:pt x="1162070" y="368300"/>
                  </a:lnTo>
                  <a:close/>
                </a:path>
                <a:path w="1390015" h="1447800">
                  <a:moveTo>
                    <a:pt x="1280719" y="0"/>
                  </a:moveTo>
                  <a:lnTo>
                    <a:pt x="1039072" y="0"/>
                  </a:lnTo>
                  <a:lnTo>
                    <a:pt x="1014654" y="12700"/>
                  </a:lnTo>
                  <a:lnTo>
                    <a:pt x="1305183" y="12700"/>
                  </a:lnTo>
                  <a:lnTo>
                    <a:pt x="1280719" y="0"/>
                  </a:lnTo>
                  <a:close/>
                </a:path>
              </a:pathLst>
            </a:custGeom>
            <a:solidFill>
              <a:srgbClr val="ECD7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95960" y="414826"/>
            <a:ext cx="1007110" cy="155575"/>
            <a:chOff x="9095960" y="414826"/>
            <a:chExt cx="1007110" cy="155575"/>
          </a:xfrm>
        </p:grpSpPr>
        <p:sp>
          <p:nvSpPr>
            <p:cNvPr id="7" name="object 7"/>
            <p:cNvSpPr/>
            <p:nvPr/>
          </p:nvSpPr>
          <p:spPr>
            <a:xfrm>
              <a:off x="9470238" y="414832"/>
              <a:ext cx="632460" cy="155575"/>
            </a:xfrm>
            <a:custGeom>
              <a:avLst/>
              <a:gdLst/>
              <a:ahLst/>
              <a:cxnLst/>
              <a:rect l="l" t="t" r="r" b="b"/>
              <a:pathLst>
                <a:path w="632459" h="155575">
                  <a:moveTo>
                    <a:pt x="108178" y="103174"/>
                  </a:moveTo>
                  <a:lnTo>
                    <a:pt x="104660" y="82867"/>
                  </a:lnTo>
                  <a:lnTo>
                    <a:pt x="96570" y="70256"/>
                  </a:lnTo>
                  <a:lnTo>
                    <a:pt x="94754" y="67411"/>
                  </a:lnTo>
                  <a:lnTo>
                    <a:pt x="87706" y="62877"/>
                  </a:lnTo>
                  <a:lnTo>
                    <a:pt x="87706" y="103911"/>
                  </a:lnTo>
                  <a:lnTo>
                    <a:pt x="85242" y="117614"/>
                  </a:lnTo>
                  <a:lnTo>
                    <a:pt x="78384" y="128511"/>
                  </a:lnTo>
                  <a:lnTo>
                    <a:pt x="67970" y="135699"/>
                  </a:lnTo>
                  <a:lnTo>
                    <a:pt x="54813" y="138303"/>
                  </a:lnTo>
                  <a:lnTo>
                    <a:pt x="40195" y="134747"/>
                  </a:lnTo>
                  <a:lnTo>
                    <a:pt x="29425" y="125222"/>
                  </a:lnTo>
                  <a:lnTo>
                    <a:pt x="22758" y="111442"/>
                  </a:lnTo>
                  <a:lnTo>
                    <a:pt x="20472" y="95123"/>
                  </a:lnTo>
                  <a:lnTo>
                    <a:pt x="26162" y="85382"/>
                  </a:lnTo>
                  <a:lnTo>
                    <a:pt x="34721" y="77470"/>
                  </a:lnTo>
                  <a:lnTo>
                    <a:pt x="35966" y="76835"/>
                  </a:lnTo>
                  <a:lnTo>
                    <a:pt x="44932" y="72186"/>
                  </a:lnTo>
                  <a:lnTo>
                    <a:pt x="85458" y="89700"/>
                  </a:lnTo>
                  <a:lnTo>
                    <a:pt x="87706" y="103911"/>
                  </a:lnTo>
                  <a:lnTo>
                    <a:pt x="87706" y="62877"/>
                  </a:lnTo>
                  <a:lnTo>
                    <a:pt x="79514" y="57594"/>
                  </a:lnTo>
                  <a:lnTo>
                    <a:pt x="59956" y="54152"/>
                  </a:lnTo>
                  <a:lnTo>
                    <a:pt x="47383" y="55740"/>
                  </a:lnTo>
                  <a:lnTo>
                    <a:pt x="35636" y="60286"/>
                  </a:lnTo>
                  <a:lnTo>
                    <a:pt x="25806" y="67424"/>
                  </a:lnTo>
                  <a:lnTo>
                    <a:pt x="18999" y="76835"/>
                  </a:lnTo>
                  <a:lnTo>
                    <a:pt x="18275" y="76835"/>
                  </a:lnTo>
                  <a:lnTo>
                    <a:pt x="18275" y="75374"/>
                  </a:lnTo>
                  <a:lnTo>
                    <a:pt x="18999" y="73914"/>
                  </a:lnTo>
                  <a:lnTo>
                    <a:pt x="19113" y="72529"/>
                  </a:lnTo>
                  <a:lnTo>
                    <a:pt x="35039" y="35001"/>
                  </a:lnTo>
                  <a:lnTo>
                    <a:pt x="82600" y="20497"/>
                  </a:lnTo>
                  <a:lnTo>
                    <a:pt x="91376" y="18300"/>
                  </a:lnTo>
                  <a:lnTo>
                    <a:pt x="96494" y="16840"/>
                  </a:lnTo>
                  <a:lnTo>
                    <a:pt x="90639" y="0"/>
                  </a:lnTo>
                  <a:lnTo>
                    <a:pt x="76479" y="3390"/>
                  </a:lnTo>
                  <a:lnTo>
                    <a:pt x="68338" y="5257"/>
                  </a:lnTo>
                  <a:lnTo>
                    <a:pt x="58470" y="7340"/>
                  </a:lnTo>
                  <a:lnTo>
                    <a:pt x="52628" y="8788"/>
                  </a:lnTo>
                  <a:lnTo>
                    <a:pt x="46062" y="9537"/>
                  </a:lnTo>
                  <a:lnTo>
                    <a:pt x="9131" y="38874"/>
                  </a:lnTo>
                  <a:lnTo>
                    <a:pt x="0" y="87807"/>
                  </a:lnTo>
                  <a:lnTo>
                    <a:pt x="3530" y="114071"/>
                  </a:lnTo>
                  <a:lnTo>
                    <a:pt x="13970" y="135458"/>
                  </a:lnTo>
                  <a:lnTo>
                    <a:pt x="31140" y="149860"/>
                  </a:lnTo>
                  <a:lnTo>
                    <a:pt x="54813" y="155130"/>
                  </a:lnTo>
                  <a:lnTo>
                    <a:pt x="77025" y="150710"/>
                  </a:lnTo>
                  <a:lnTo>
                    <a:pt x="93840" y="139026"/>
                  </a:lnTo>
                  <a:lnTo>
                    <a:pt x="94297" y="138303"/>
                  </a:lnTo>
                  <a:lnTo>
                    <a:pt x="104470" y="122402"/>
                  </a:lnTo>
                  <a:lnTo>
                    <a:pt x="108178" y="103174"/>
                  </a:lnTo>
                  <a:close/>
                </a:path>
                <a:path w="632459" h="155575">
                  <a:moveTo>
                    <a:pt x="214909" y="52692"/>
                  </a:moveTo>
                  <a:lnTo>
                    <a:pt x="197370" y="52692"/>
                  </a:lnTo>
                  <a:lnTo>
                    <a:pt x="141071" y="123659"/>
                  </a:lnTo>
                  <a:lnTo>
                    <a:pt x="140360" y="123659"/>
                  </a:lnTo>
                  <a:lnTo>
                    <a:pt x="141071" y="122199"/>
                  </a:lnTo>
                  <a:lnTo>
                    <a:pt x="141071" y="52692"/>
                  </a:lnTo>
                  <a:lnTo>
                    <a:pt x="121335" y="52692"/>
                  </a:lnTo>
                  <a:lnTo>
                    <a:pt x="121335" y="151472"/>
                  </a:lnTo>
                  <a:lnTo>
                    <a:pt x="138899" y="151472"/>
                  </a:lnTo>
                  <a:lnTo>
                    <a:pt x="161239" y="123659"/>
                  </a:lnTo>
                  <a:lnTo>
                    <a:pt x="195922" y="80492"/>
                  </a:lnTo>
                  <a:lnTo>
                    <a:pt x="196634" y="80492"/>
                  </a:lnTo>
                  <a:lnTo>
                    <a:pt x="195922" y="81953"/>
                  </a:lnTo>
                  <a:lnTo>
                    <a:pt x="195173" y="84886"/>
                  </a:lnTo>
                  <a:lnTo>
                    <a:pt x="195173" y="151472"/>
                  </a:lnTo>
                  <a:lnTo>
                    <a:pt x="214909" y="151472"/>
                  </a:lnTo>
                  <a:lnTo>
                    <a:pt x="214909" y="80492"/>
                  </a:lnTo>
                  <a:lnTo>
                    <a:pt x="214909" y="52692"/>
                  </a:lnTo>
                  <a:close/>
                </a:path>
                <a:path w="632459" h="155575">
                  <a:moveTo>
                    <a:pt x="310667" y="124396"/>
                  </a:moveTo>
                  <a:lnTo>
                    <a:pt x="309321" y="115697"/>
                  </a:lnTo>
                  <a:lnTo>
                    <a:pt x="305371" y="108572"/>
                  </a:lnTo>
                  <a:lnTo>
                    <a:pt x="298958" y="103505"/>
                  </a:lnTo>
                  <a:lnTo>
                    <a:pt x="290207" y="100977"/>
                  </a:lnTo>
                  <a:lnTo>
                    <a:pt x="290207" y="100253"/>
                  </a:lnTo>
                  <a:lnTo>
                    <a:pt x="297891" y="96710"/>
                  </a:lnTo>
                  <a:lnTo>
                    <a:pt x="303364" y="91655"/>
                  </a:lnTo>
                  <a:lnTo>
                    <a:pt x="306654" y="85229"/>
                  </a:lnTo>
                  <a:lnTo>
                    <a:pt x="307759" y="77571"/>
                  </a:lnTo>
                  <a:lnTo>
                    <a:pt x="305295" y="66586"/>
                  </a:lnTo>
                  <a:lnTo>
                    <a:pt x="305219" y="66243"/>
                  </a:lnTo>
                  <a:lnTo>
                    <a:pt x="297891" y="57721"/>
                  </a:lnTo>
                  <a:lnTo>
                    <a:pt x="286169" y="52362"/>
                  </a:lnTo>
                  <a:lnTo>
                    <a:pt x="270471" y="50495"/>
                  </a:lnTo>
                  <a:lnTo>
                    <a:pt x="260083" y="51206"/>
                  </a:lnTo>
                  <a:lnTo>
                    <a:pt x="249821" y="53428"/>
                  </a:lnTo>
                  <a:lnTo>
                    <a:pt x="239839" y="57289"/>
                  </a:lnTo>
                  <a:lnTo>
                    <a:pt x="230263" y="62928"/>
                  </a:lnTo>
                  <a:lnTo>
                    <a:pt x="238302" y="76835"/>
                  </a:lnTo>
                  <a:lnTo>
                    <a:pt x="245338" y="72453"/>
                  </a:lnTo>
                  <a:lnTo>
                    <a:pt x="252933" y="69240"/>
                  </a:lnTo>
                  <a:lnTo>
                    <a:pt x="260515" y="67271"/>
                  </a:lnTo>
                  <a:lnTo>
                    <a:pt x="267538" y="66586"/>
                  </a:lnTo>
                  <a:lnTo>
                    <a:pt x="280708" y="66586"/>
                  </a:lnTo>
                  <a:lnTo>
                    <a:pt x="287274" y="71716"/>
                  </a:lnTo>
                  <a:lnTo>
                    <a:pt x="287274" y="88544"/>
                  </a:lnTo>
                  <a:lnTo>
                    <a:pt x="281432" y="94399"/>
                  </a:lnTo>
                  <a:lnTo>
                    <a:pt x="255841" y="94399"/>
                  </a:lnTo>
                  <a:lnTo>
                    <a:pt x="255841" y="109766"/>
                  </a:lnTo>
                  <a:lnTo>
                    <a:pt x="285076" y="109766"/>
                  </a:lnTo>
                  <a:lnTo>
                    <a:pt x="290931" y="113423"/>
                  </a:lnTo>
                  <a:lnTo>
                    <a:pt x="290931" y="122199"/>
                  </a:lnTo>
                  <a:lnTo>
                    <a:pt x="289204" y="128727"/>
                  </a:lnTo>
                  <a:lnTo>
                    <a:pt x="284264" y="133819"/>
                  </a:lnTo>
                  <a:lnTo>
                    <a:pt x="276440" y="137121"/>
                  </a:lnTo>
                  <a:lnTo>
                    <a:pt x="266077" y="138303"/>
                  </a:lnTo>
                  <a:lnTo>
                    <a:pt x="258216" y="137502"/>
                  </a:lnTo>
                  <a:lnTo>
                    <a:pt x="250266" y="135280"/>
                  </a:lnTo>
                  <a:lnTo>
                    <a:pt x="242747" y="131813"/>
                  </a:lnTo>
                  <a:lnTo>
                    <a:pt x="236105" y="127317"/>
                  </a:lnTo>
                  <a:lnTo>
                    <a:pt x="228066" y="141224"/>
                  </a:lnTo>
                  <a:lnTo>
                    <a:pt x="235699" y="146786"/>
                  </a:lnTo>
                  <a:lnTo>
                    <a:pt x="245249" y="151193"/>
                  </a:lnTo>
                  <a:lnTo>
                    <a:pt x="256438" y="154089"/>
                  </a:lnTo>
                  <a:lnTo>
                    <a:pt x="269024" y="155130"/>
                  </a:lnTo>
                  <a:lnTo>
                    <a:pt x="285394" y="152895"/>
                  </a:lnTo>
                  <a:lnTo>
                    <a:pt x="298615" y="146621"/>
                  </a:lnTo>
                  <a:lnTo>
                    <a:pt x="306184" y="138303"/>
                  </a:lnTo>
                  <a:lnTo>
                    <a:pt x="307441" y="136918"/>
                  </a:lnTo>
                  <a:lnTo>
                    <a:pt x="310667" y="124396"/>
                  </a:lnTo>
                  <a:close/>
                </a:path>
                <a:path w="632459" h="155575">
                  <a:moveTo>
                    <a:pt x="416674" y="52666"/>
                  </a:moveTo>
                  <a:lnTo>
                    <a:pt x="396938" y="52666"/>
                  </a:lnTo>
                  <a:lnTo>
                    <a:pt x="396938" y="93332"/>
                  </a:lnTo>
                  <a:lnTo>
                    <a:pt x="344297" y="93332"/>
                  </a:lnTo>
                  <a:lnTo>
                    <a:pt x="344297" y="52666"/>
                  </a:lnTo>
                  <a:lnTo>
                    <a:pt x="324561" y="52666"/>
                  </a:lnTo>
                  <a:lnTo>
                    <a:pt x="324561" y="93332"/>
                  </a:lnTo>
                  <a:lnTo>
                    <a:pt x="324561" y="108572"/>
                  </a:lnTo>
                  <a:lnTo>
                    <a:pt x="324561" y="151777"/>
                  </a:lnTo>
                  <a:lnTo>
                    <a:pt x="344297" y="151777"/>
                  </a:lnTo>
                  <a:lnTo>
                    <a:pt x="344297" y="108572"/>
                  </a:lnTo>
                  <a:lnTo>
                    <a:pt x="396938" y="108572"/>
                  </a:lnTo>
                  <a:lnTo>
                    <a:pt x="396938" y="151777"/>
                  </a:lnTo>
                  <a:lnTo>
                    <a:pt x="416674" y="151777"/>
                  </a:lnTo>
                  <a:lnTo>
                    <a:pt x="416674" y="108572"/>
                  </a:lnTo>
                  <a:lnTo>
                    <a:pt x="416674" y="93332"/>
                  </a:lnTo>
                  <a:lnTo>
                    <a:pt x="416674" y="52666"/>
                  </a:lnTo>
                  <a:close/>
                </a:path>
                <a:path w="632459" h="155575">
                  <a:moveTo>
                    <a:pt x="526326" y="103174"/>
                  </a:moveTo>
                  <a:lnTo>
                    <a:pt x="525043" y="93662"/>
                  </a:lnTo>
                  <a:lnTo>
                    <a:pt x="523519" y="82296"/>
                  </a:lnTo>
                  <a:lnTo>
                    <a:pt x="515340" y="66586"/>
                  </a:lnTo>
                  <a:lnTo>
                    <a:pt x="514819" y="65595"/>
                  </a:lnTo>
                  <a:lnTo>
                    <a:pt x="507326" y="60071"/>
                  </a:lnTo>
                  <a:lnTo>
                    <a:pt x="507326" y="93662"/>
                  </a:lnTo>
                  <a:lnTo>
                    <a:pt x="451027" y="93662"/>
                  </a:lnTo>
                  <a:lnTo>
                    <a:pt x="454240" y="82956"/>
                  </a:lnTo>
                  <a:lnTo>
                    <a:pt x="460260" y="74371"/>
                  </a:lnTo>
                  <a:lnTo>
                    <a:pt x="468604" y="68656"/>
                  </a:lnTo>
                  <a:lnTo>
                    <a:pt x="478802" y="66586"/>
                  </a:lnTo>
                  <a:lnTo>
                    <a:pt x="490766" y="68757"/>
                  </a:lnTo>
                  <a:lnTo>
                    <a:pt x="499376" y="74637"/>
                  </a:lnTo>
                  <a:lnTo>
                    <a:pt x="504825" y="83261"/>
                  </a:lnTo>
                  <a:lnTo>
                    <a:pt x="507326" y="93662"/>
                  </a:lnTo>
                  <a:lnTo>
                    <a:pt x="507326" y="60071"/>
                  </a:lnTo>
                  <a:lnTo>
                    <a:pt x="499808" y="54508"/>
                  </a:lnTo>
                  <a:lnTo>
                    <a:pt x="478091" y="50495"/>
                  </a:lnTo>
                  <a:lnTo>
                    <a:pt x="458317" y="54508"/>
                  </a:lnTo>
                  <a:lnTo>
                    <a:pt x="443357" y="65582"/>
                  </a:lnTo>
                  <a:lnTo>
                    <a:pt x="433882" y="82296"/>
                  </a:lnTo>
                  <a:lnTo>
                    <a:pt x="430568" y="103174"/>
                  </a:lnTo>
                  <a:lnTo>
                    <a:pt x="434073" y="123647"/>
                  </a:lnTo>
                  <a:lnTo>
                    <a:pt x="444360" y="140131"/>
                  </a:lnTo>
                  <a:lnTo>
                    <a:pt x="461098" y="151130"/>
                  </a:lnTo>
                  <a:lnTo>
                    <a:pt x="483933" y="155130"/>
                  </a:lnTo>
                  <a:lnTo>
                    <a:pt x="495973" y="154190"/>
                  </a:lnTo>
                  <a:lnTo>
                    <a:pt x="506857" y="151472"/>
                  </a:lnTo>
                  <a:lnTo>
                    <a:pt x="516509" y="147104"/>
                  </a:lnTo>
                  <a:lnTo>
                    <a:pt x="524865" y="141224"/>
                  </a:lnTo>
                  <a:lnTo>
                    <a:pt x="523176" y="138303"/>
                  </a:lnTo>
                  <a:lnTo>
                    <a:pt x="516826" y="127317"/>
                  </a:lnTo>
                  <a:lnTo>
                    <a:pt x="510565" y="131508"/>
                  </a:lnTo>
                  <a:lnTo>
                    <a:pt x="502932" y="135001"/>
                  </a:lnTo>
                  <a:lnTo>
                    <a:pt x="494207" y="137401"/>
                  </a:lnTo>
                  <a:lnTo>
                    <a:pt x="484644" y="138303"/>
                  </a:lnTo>
                  <a:lnTo>
                    <a:pt x="470344" y="136194"/>
                  </a:lnTo>
                  <a:lnTo>
                    <a:pt x="460082" y="130251"/>
                  </a:lnTo>
                  <a:lnTo>
                    <a:pt x="453517" y="121005"/>
                  </a:lnTo>
                  <a:lnTo>
                    <a:pt x="450303" y="109029"/>
                  </a:lnTo>
                  <a:lnTo>
                    <a:pt x="525602" y="109029"/>
                  </a:lnTo>
                  <a:lnTo>
                    <a:pt x="526326" y="107569"/>
                  </a:lnTo>
                  <a:lnTo>
                    <a:pt x="526326" y="103174"/>
                  </a:lnTo>
                  <a:close/>
                </a:path>
                <a:path w="632459" h="155575">
                  <a:moveTo>
                    <a:pt x="632333" y="62928"/>
                  </a:moveTo>
                  <a:lnTo>
                    <a:pt x="623163" y="57175"/>
                  </a:lnTo>
                  <a:lnTo>
                    <a:pt x="613308" y="53060"/>
                  </a:lnTo>
                  <a:lnTo>
                    <a:pt x="602919" y="50584"/>
                  </a:lnTo>
                  <a:lnTo>
                    <a:pt x="592124" y="49758"/>
                  </a:lnTo>
                  <a:lnTo>
                    <a:pt x="570636" y="53771"/>
                  </a:lnTo>
                  <a:lnTo>
                    <a:pt x="554024" y="64858"/>
                  </a:lnTo>
                  <a:lnTo>
                    <a:pt x="543293" y="81559"/>
                  </a:lnTo>
                  <a:lnTo>
                    <a:pt x="539496" y="102450"/>
                  </a:lnTo>
                  <a:lnTo>
                    <a:pt x="543306" y="123024"/>
                  </a:lnTo>
                  <a:lnTo>
                    <a:pt x="554113" y="139763"/>
                  </a:lnTo>
                  <a:lnTo>
                    <a:pt x="570953" y="151015"/>
                  </a:lnTo>
                  <a:lnTo>
                    <a:pt x="592861" y="155130"/>
                  </a:lnTo>
                  <a:lnTo>
                    <a:pt x="604062" y="154305"/>
                  </a:lnTo>
                  <a:lnTo>
                    <a:pt x="614514" y="151828"/>
                  </a:lnTo>
                  <a:lnTo>
                    <a:pt x="624001" y="147713"/>
                  </a:lnTo>
                  <a:lnTo>
                    <a:pt x="632333" y="141960"/>
                  </a:lnTo>
                  <a:lnTo>
                    <a:pt x="629793" y="137566"/>
                  </a:lnTo>
                  <a:lnTo>
                    <a:pt x="624293" y="128054"/>
                  </a:lnTo>
                  <a:lnTo>
                    <a:pt x="618159" y="132003"/>
                  </a:lnTo>
                  <a:lnTo>
                    <a:pt x="610946" y="135001"/>
                  </a:lnTo>
                  <a:lnTo>
                    <a:pt x="602907" y="136906"/>
                  </a:lnTo>
                  <a:lnTo>
                    <a:pt x="594321" y="137566"/>
                  </a:lnTo>
                  <a:lnTo>
                    <a:pt x="580199" y="134937"/>
                  </a:lnTo>
                  <a:lnTo>
                    <a:pt x="569099" y="127508"/>
                  </a:lnTo>
                  <a:lnTo>
                    <a:pt x="561835" y="115963"/>
                  </a:lnTo>
                  <a:lnTo>
                    <a:pt x="559231" y="100977"/>
                  </a:lnTo>
                  <a:lnTo>
                    <a:pt x="561403" y="88011"/>
                  </a:lnTo>
                  <a:lnTo>
                    <a:pt x="567817" y="77292"/>
                  </a:lnTo>
                  <a:lnTo>
                    <a:pt x="578358" y="70015"/>
                  </a:lnTo>
                  <a:lnTo>
                    <a:pt x="592861" y="67322"/>
                  </a:lnTo>
                  <a:lnTo>
                    <a:pt x="600430" y="67779"/>
                  </a:lnTo>
                  <a:lnTo>
                    <a:pt x="608025" y="69329"/>
                  </a:lnTo>
                  <a:lnTo>
                    <a:pt x="615886" y="72263"/>
                  </a:lnTo>
                  <a:lnTo>
                    <a:pt x="624293" y="76835"/>
                  </a:lnTo>
                  <a:lnTo>
                    <a:pt x="629818" y="67322"/>
                  </a:lnTo>
                  <a:lnTo>
                    <a:pt x="632333" y="62928"/>
                  </a:lnTo>
                  <a:close/>
                </a:path>
              </a:pathLst>
            </a:custGeom>
            <a:solidFill>
              <a:srgbClr val="552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5960" y="425074"/>
              <a:ext cx="353804" cy="144147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836676" y="358139"/>
            <a:ext cx="553720" cy="123825"/>
          </a:xfrm>
          <a:custGeom>
            <a:avLst/>
            <a:gdLst/>
            <a:ahLst/>
            <a:cxnLst/>
            <a:rect l="l" t="t" r="r" b="b"/>
            <a:pathLst>
              <a:path w="553719" h="123825">
                <a:moveTo>
                  <a:pt x="553212" y="0"/>
                </a:moveTo>
                <a:lnTo>
                  <a:pt x="0" y="0"/>
                </a:lnTo>
                <a:lnTo>
                  <a:pt x="0" y="4572"/>
                </a:lnTo>
                <a:lnTo>
                  <a:pt x="0" y="118872"/>
                </a:lnTo>
                <a:lnTo>
                  <a:pt x="0" y="123444"/>
                </a:lnTo>
                <a:lnTo>
                  <a:pt x="553212" y="123444"/>
                </a:lnTo>
                <a:lnTo>
                  <a:pt x="553212" y="118872"/>
                </a:lnTo>
                <a:lnTo>
                  <a:pt x="553212" y="45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27758" y="571246"/>
            <a:ext cx="6529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Центр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инноваций социальной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сферы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1245" y="1074166"/>
            <a:ext cx="9272270" cy="3592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Предоставляет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следующие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услуги: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 marR="42545">
              <a:lnSpc>
                <a:spcPct val="100000"/>
              </a:lnSpc>
            </a:pPr>
            <a:r>
              <a:rPr sz="1800" spc="-30" dirty="0">
                <a:latin typeface="Microsoft Sans Serif"/>
                <a:cs typeface="Microsoft Sans Serif"/>
              </a:rPr>
              <a:t>оказание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методической,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консультационной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информационной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35" dirty="0">
                <a:latin typeface="Microsoft Sans Serif"/>
                <a:cs typeface="Microsoft Sans Serif"/>
              </a:rPr>
              <a:t>поддержки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субъектам 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социального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предпринимательства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физическим</a:t>
            </a:r>
            <a:r>
              <a:rPr sz="1800" spc="-5" dirty="0">
                <a:latin typeface="Microsoft Sans Serif"/>
                <a:cs typeface="Microsoft Sans Serif"/>
              </a:rPr>
              <a:t> лицам,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заинтересованным</a:t>
            </a:r>
            <a:r>
              <a:rPr sz="1800" spc="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начале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осуществления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деятельности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области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социального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предпринимательства;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проведение</a:t>
            </a:r>
            <a:r>
              <a:rPr sz="1800" spc="3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обучающих</a:t>
            </a:r>
            <a:r>
              <a:rPr sz="1800" spc="2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F130A"/>
                </a:solidFill>
                <a:latin typeface="Microsoft Sans Serif"/>
                <a:cs typeface="Microsoft Sans Serif"/>
              </a:rPr>
              <a:t>и</a:t>
            </a:r>
            <a:r>
              <a:rPr sz="1800" spc="2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2F130A"/>
                </a:solidFill>
                <a:latin typeface="Microsoft Sans Serif"/>
                <a:cs typeface="Microsoft Sans Serif"/>
              </a:rPr>
              <a:t>просветительских</a:t>
            </a:r>
            <a:r>
              <a:rPr sz="1800" spc="3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мероприятий</a:t>
            </a:r>
            <a:r>
              <a:rPr sz="1800" spc="2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по</a:t>
            </a:r>
            <a:r>
              <a:rPr sz="1800" spc="3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F130A"/>
                </a:solidFill>
                <a:latin typeface="Microsoft Sans Serif"/>
                <a:cs typeface="Microsoft Sans Serif"/>
              </a:rPr>
              <a:t>вопросам</a:t>
            </a:r>
            <a:r>
              <a:rPr sz="1800" spc="4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осуществления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деятельности</a:t>
            </a:r>
            <a:r>
              <a:rPr sz="1800" spc="3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F130A"/>
                </a:solidFill>
                <a:latin typeface="Microsoft Sans Serif"/>
                <a:cs typeface="Microsoft Sans Serif"/>
              </a:rPr>
              <a:t>в</a:t>
            </a:r>
            <a:r>
              <a:rPr sz="1800" spc="3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области</a:t>
            </a:r>
            <a:r>
              <a:rPr sz="1800" spc="2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социального</a:t>
            </a:r>
            <a:r>
              <a:rPr sz="1800" spc="2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F130A"/>
                </a:solidFill>
                <a:latin typeface="Microsoft Sans Serif"/>
                <a:cs typeface="Microsoft Sans Serif"/>
              </a:rPr>
              <a:t>предпринимательства;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latin typeface="Microsoft Sans Serif"/>
                <a:cs typeface="Microsoft Sans Serif"/>
              </a:rPr>
              <a:t>оказание</a:t>
            </a:r>
            <a:r>
              <a:rPr sz="1800" spc="5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2F130A"/>
                </a:solidFill>
                <a:latin typeface="Microsoft Sans Serif"/>
                <a:cs typeface="Microsoft Sans Serif"/>
              </a:rPr>
              <a:t>комплексных</a:t>
            </a:r>
            <a:r>
              <a:rPr sz="1800" spc="2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услуг</a:t>
            </a:r>
            <a:r>
              <a:rPr sz="1800" spc="8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2F130A"/>
                </a:solidFill>
                <a:latin typeface="Microsoft Sans Serif"/>
                <a:cs typeface="Microsoft Sans Serif"/>
              </a:rPr>
              <a:t>субъектам</a:t>
            </a:r>
            <a:r>
              <a:rPr sz="1800" spc="3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малого</a:t>
            </a:r>
            <a:r>
              <a:rPr sz="1800" spc="1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2F130A"/>
                </a:solidFill>
                <a:latin typeface="Microsoft Sans Serif"/>
                <a:cs typeface="Microsoft Sans Serif"/>
              </a:rPr>
              <a:t>и</a:t>
            </a:r>
            <a:r>
              <a:rPr sz="1800" spc="2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F130A"/>
                </a:solidFill>
                <a:latin typeface="Microsoft Sans Serif"/>
                <a:cs typeface="Microsoft Sans Serif"/>
              </a:rPr>
              <a:t>среднего</a:t>
            </a:r>
            <a:r>
              <a:rPr sz="1800" spc="3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F130A"/>
                </a:solidFill>
                <a:latin typeface="Microsoft Sans Serif"/>
                <a:cs typeface="Microsoft Sans Serif"/>
              </a:rPr>
              <a:t>предпринимательства,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осуществляющих</a:t>
            </a:r>
            <a:r>
              <a:rPr sz="1800" spc="5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деятельность</a:t>
            </a:r>
            <a:r>
              <a:rPr sz="1800" spc="4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F130A"/>
                </a:solidFill>
                <a:latin typeface="Microsoft Sans Serif"/>
                <a:cs typeface="Microsoft Sans Serif"/>
              </a:rPr>
              <a:t>в</a:t>
            </a:r>
            <a:r>
              <a:rPr sz="1800" spc="4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2F130A"/>
                </a:solidFill>
                <a:latin typeface="Microsoft Sans Serif"/>
                <a:cs typeface="Microsoft Sans Serif"/>
              </a:rPr>
              <a:t>сфере</a:t>
            </a:r>
            <a:r>
              <a:rPr sz="1800" spc="3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социального</a:t>
            </a:r>
            <a:r>
              <a:rPr sz="1800" spc="4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F130A"/>
                </a:solidFill>
                <a:latin typeface="Microsoft Sans Serif"/>
                <a:cs typeface="Microsoft Sans Serif"/>
              </a:rPr>
              <a:t>предпринимательства;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1245" y="5464302"/>
            <a:ext cx="90144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привлечение</a:t>
            </a:r>
            <a:r>
              <a:rPr sz="1800" spc="2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F130A"/>
                </a:solidFill>
                <a:latin typeface="Microsoft Sans Serif"/>
                <a:cs typeface="Microsoft Sans Serif"/>
              </a:rPr>
              <a:t>социальных</a:t>
            </a:r>
            <a:r>
              <a:rPr sz="1800" spc="1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2F130A"/>
                </a:solidFill>
                <a:latin typeface="Microsoft Sans Serif"/>
                <a:cs typeface="Microsoft Sans Serif"/>
              </a:rPr>
              <a:t>предпринимателей</a:t>
            </a:r>
            <a:r>
              <a:rPr sz="1800" spc="1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2F130A"/>
                </a:solidFill>
                <a:latin typeface="Microsoft Sans Serif"/>
                <a:cs typeface="Microsoft Sans Serif"/>
              </a:rPr>
              <a:t>республики</a:t>
            </a:r>
            <a:r>
              <a:rPr sz="1800" spc="3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14" dirty="0">
                <a:solidFill>
                  <a:srgbClr val="2F130A"/>
                </a:solidFill>
                <a:latin typeface="Microsoft Sans Serif"/>
                <a:cs typeface="Microsoft Sans Serif"/>
              </a:rPr>
              <a:t>к</a:t>
            </a:r>
            <a:r>
              <a:rPr sz="1800" spc="2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участию</a:t>
            </a:r>
            <a:r>
              <a:rPr sz="1800" spc="4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F130A"/>
                </a:solidFill>
                <a:latin typeface="Microsoft Sans Serif"/>
                <a:cs typeface="Microsoft Sans Serif"/>
              </a:rPr>
              <a:t>в</a:t>
            </a:r>
            <a:r>
              <a:rPr sz="1800" spc="2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федеральных,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2F130A"/>
                </a:solidFill>
                <a:latin typeface="Microsoft Sans Serif"/>
                <a:cs typeface="Microsoft Sans Serif"/>
              </a:rPr>
              <a:t>региональных</a:t>
            </a:r>
            <a:r>
              <a:rPr sz="1800" spc="3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2F130A"/>
                </a:solidFill>
                <a:latin typeface="Microsoft Sans Serif"/>
                <a:cs typeface="Microsoft Sans Serif"/>
              </a:rPr>
              <a:t>конкурсах</a:t>
            </a:r>
            <a:r>
              <a:rPr sz="1800" spc="4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F130A"/>
                </a:solidFill>
                <a:latin typeface="Microsoft Sans Serif"/>
                <a:cs typeface="Microsoft Sans Serif"/>
              </a:rPr>
              <a:t>и</a:t>
            </a:r>
            <a:r>
              <a:rPr sz="1800" spc="1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2F130A"/>
                </a:solidFill>
                <a:latin typeface="Microsoft Sans Serif"/>
                <a:cs typeface="Microsoft Sans Serif"/>
              </a:rPr>
              <a:t>других</a:t>
            </a:r>
            <a:r>
              <a:rPr sz="1800" spc="30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2F130A"/>
                </a:solidFill>
                <a:latin typeface="Microsoft Sans Serif"/>
                <a:cs typeface="Microsoft Sans Serif"/>
              </a:rPr>
              <a:t>коммуникационных</a:t>
            </a:r>
            <a:r>
              <a:rPr sz="1800" spc="45" dirty="0">
                <a:solidFill>
                  <a:srgbClr val="2F130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F130A"/>
                </a:solidFill>
                <a:latin typeface="Microsoft Sans Serif"/>
                <a:cs typeface="Microsoft Sans Serif"/>
              </a:rPr>
              <a:t>мероприятиях.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819" y="1735836"/>
            <a:ext cx="585470" cy="561340"/>
            <a:chOff x="83819" y="1735836"/>
            <a:chExt cx="585470" cy="561340"/>
          </a:xfrm>
        </p:grpSpPr>
        <p:sp>
          <p:nvSpPr>
            <p:cNvPr id="14" name="object 14"/>
            <p:cNvSpPr/>
            <p:nvPr/>
          </p:nvSpPr>
          <p:spPr>
            <a:xfrm>
              <a:off x="83819" y="1735836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440" y="1816611"/>
              <a:ext cx="424765" cy="40634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5155" y="3026664"/>
            <a:ext cx="585470" cy="561340"/>
            <a:chOff x="105155" y="3026664"/>
            <a:chExt cx="585470" cy="561340"/>
          </a:xfrm>
        </p:grpSpPr>
        <p:sp>
          <p:nvSpPr>
            <p:cNvPr id="17" name="object 17"/>
            <p:cNvSpPr/>
            <p:nvPr/>
          </p:nvSpPr>
          <p:spPr>
            <a:xfrm>
              <a:off x="105155" y="3026664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2039" y="3075457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343" y="5385816"/>
            <a:ext cx="601980" cy="60350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92964" y="4187952"/>
            <a:ext cx="586740" cy="561340"/>
            <a:chOff x="92964" y="4187952"/>
            <a:chExt cx="586740" cy="561340"/>
          </a:xfrm>
        </p:grpSpPr>
        <p:sp>
          <p:nvSpPr>
            <p:cNvPr id="21" name="object 21"/>
            <p:cNvSpPr/>
            <p:nvPr/>
          </p:nvSpPr>
          <p:spPr>
            <a:xfrm>
              <a:off x="92964" y="4187952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608" y="4256769"/>
              <a:ext cx="447559" cy="428624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13</a:t>
            </a:fld>
            <a:endParaRPr spc="1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107" y="1164116"/>
            <a:ext cx="8825493" cy="11815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2946" y="1197610"/>
            <a:ext cx="7616190" cy="10909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algn="ctr">
              <a:lnSpc>
                <a:spcPct val="90100"/>
              </a:lnSpc>
              <a:spcBef>
                <a:spcPts val="320"/>
              </a:spcBef>
            </a:pP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Обучающая</a:t>
            </a:r>
            <a:r>
              <a:rPr sz="1900" i="1" spc="5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20" dirty="0">
                <a:solidFill>
                  <a:srgbClr val="1F4E79"/>
                </a:solidFill>
                <a:latin typeface="Times New Roman"/>
                <a:cs typeface="Times New Roman"/>
              </a:rPr>
              <a:t>полноформатная</a:t>
            </a:r>
            <a:r>
              <a:rPr sz="1900" i="1" spc="3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15" dirty="0">
                <a:solidFill>
                  <a:srgbClr val="1F4E79"/>
                </a:solidFill>
                <a:latin typeface="Times New Roman"/>
                <a:cs typeface="Times New Roman"/>
              </a:rPr>
              <a:t>акселерационная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 программа</a:t>
            </a:r>
            <a:r>
              <a:rPr sz="1900" i="1" spc="2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для</a:t>
            </a:r>
            <a:r>
              <a:rPr sz="1900" i="1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СМСП, </a:t>
            </a:r>
            <a:r>
              <a:rPr sz="1900" i="1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осуществляющих</a:t>
            </a:r>
            <a:r>
              <a:rPr sz="1900" i="1" spc="15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или</a:t>
            </a:r>
            <a:r>
              <a:rPr sz="1900" i="1" spc="-1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планирующих</a:t>
            </a:r>
            <a:r>
              <a:rPr sz="1900" i="1" spc="1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осуществлять</a:t>
            </a:r>
            <a:r>
              <a:rPr sz="1900" i="1" spc="1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10" dirty="0">
                <a:solidFill>
                  <a:srgbClr val="1F4E79"/>
                </a:solidFill>
                <a:latin typeface="Times New Roman"/>
                <a:cs typeface="Times New Roman"/>
              </a:rPr>
              <a:t>деятельность</a:t>
            </a:r>
            <a:r>
              <a:rPr sz="1900" i="1" spc="5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в</a:t>
            </a:r>
            <a:r>
              <a:rPr sz="1900" i="1" spc="5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15" dirty="0">
                <a:solidFill>
                  <a:srgbClr val="1F4E79"/>
                </a:solidFill>
                <a:latin typeface="Times New Roman"/>
                <a:cs typeface="Times New Roman"/>
              </a:rPr>
              <a:t>сфере </a:t>
            </a:r>
            <a:r>
              <a:rPr sz="1900" i="1" spc="-459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10" dirty="0">
                <a:solidFill>
                  <a:srgbClr val="1F4E79"/>
                </a:solidFill>
                <a:latin typeface="Times New Roman"/>
                <a:cs typeface="Times New Roman"/>
              </a:rPr>
              <a:t>социального</a:t>
            </a:r>
            <a:r>
              <a:rPr sz="1900" i="1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10" dirty="0">
                <a:solidFill>
                  <a:srgbClr val="1F4E79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900" i="1" spc="1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на </a:t>
            </a:r>
            <a:r>
              <a:rPr sz="1900" i="1" spc="-20" dirty="0">
                <a:solidFill>
                  <a:srgbClr val="1F4E79"/>
                </a:solidFill>
                <a:latin typeface="Times New Roman"/>
                <a:cs typeface="Times New Roman"/>
              </a:rPr>
              <a:t>тему:</a:t>
            </a:r>
            <a:endParaRPr sz="1900">
              <a:latin typeface="Times New Roman"/>
              <a:cs typeface="Times New Roman"/>
            </a:endParaRPr>
          </a:p>
          <a:p>
            <a:pPr marL="1270" algn="ctr">
              <a:lnSpc>
                <a:spcPts val="2005"/>
              </a:lnSpc>
            </a:pPr>
            <a:r>
              <a:rPr sz="1900" i="1" spc="-5" dirty="0">
                <a:solidFill>
                  <a:srgbClr val="1F4E79"/>
                </a:solidFill>
                <a:latin typeface="Times New Roman"/>
                <a:cs typeface="Times New Roman"/>
              </a:rPr>
              <a:t>«Социальное</a:t>
            </a:r>
            <a:r>
              <a:rPr sz="1900" i="1" spc="-30" dirty="0">
                <a:solidFill>
                  <a:srgbClr val="1F4E79"/>
                </a:solidFill>
                <a:latin typeface="Times New Roman"/>
                <a:cs typeface="Times New Roman"/>
              </a:rPr>
              <a:t> </a:t>
            </a:r>
            <a:r>
              <a:rPr sz="1900" i="1" spc="-10" dirty="0">
                <a:solidFill>
                  <a:srgbClr val="1F4E79"/>
                </a:solidFill>
                <a:latin typeface="Times New Roman"/>
                <a:cs typeface="Times New Roman"/>
              </a:rPr>
              <a:t>предпринимательство»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3964" y="5556503"/>
            <a:ext cx="2257044" cy="20025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52345" y="822198"/>
            <a:ext cx="71113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552112"/>
                </a:solidFill>
                <a:latin typeface="Arial Black"/>
                <a:cs typeface="Arial Black"/>
              </a:rPr>
              <a:t>Проведение</a:t>
            </a:r>
            <a:r>
              <a:rPr sz="1600" spc="-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552112"/>
                </a:solidFill>
                <a:latin typeface="Arial Black"/>
                <a:cs typeface="Arial Black"/>
              </a:rPr>
              <a:t>полноформатных</a:t>
            </a:r>
            <a:r>
              <a:rPr sz="1600" spc="-2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552112"/>
                </a:solidFill>
                <a:latin typeface="Arial Black"/>
                <a:cs typeface="Arial Black"/>
              </a:rPr>
              <a:t>и акселерационных</a:t>
            </a:r>
            <a:r>
              <a:rPr sz="1600" spc="-2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552112"/>
                </a:solidFill>
                <a:latin typeface="Arial Black"/>
                <a:cs typeface="Arial Black"/>
              </a:rPr>
              <a:t>программ</a:t>
            </a:r>
            <a:endParaRPr sz="1600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6288" y="3593592"/>
            <a:ext cx="3297936" cy="10347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48906" y="3730244"/>
            <a:ext cx="2836545" cy="74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02335" algn="ctr">
              <a:lnSpc>
                <a:spcPct val="100000"/>
              </a:lnSpc>
              <a:spcBef>
                <a:spcPts val="130"/>
              </a:spcBef>
            </a:pPr>
            <a:r>
              <a:rPr sz="1550" spc="20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550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50" spc="15" dirty="0">
                <a:solidFill>
                  <a:srgbClr val="C00000"/>
                </a:solidFill>
                <a:latin typeface="Times New Roman"/>
                <a:cs typeface="Times New Roman"/>
              </a:rPr>
              <a:t>2022</a:t>
            </a:r>
            <a:r>
              <a:rPr sz="1550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50" spc="-85" dirty="0">
                <a:solidFill>
                  <a:srgbClr val="C00000"/>
                </a:solidFill>
                <a:latin typeface="Times New Roman"/>
                <a:cs typeface="Times New Roman"/>
              </a:rPr>
              <a:t>г.</a:t>
            </a:r>
            <a:endParaRPr sz="155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sz="1550" spc="15" dirty="0">
                <a:solidFill>
                  <a:srgbClr val="C00000"/>
                </a:solidFill>
                <a:latin typeface="Times New Roman"/>
                <a:cs typeface="Times New Roman"/>
              </a:rPr>
              <a:t>было</a:t>
            </a:r>
            <a:r>
              <a:rPr sz="1550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50" spc="10" dirty="0">
                <a:solidFill>
                  <a:srgbClr val="C00000"/>
                </a:solidFill>
                <a:latin typeface="Times New Roman"/>
                <a:cs typeface="Times New Roman"/>
              </a:rPr>
              <a:t>проведено</a:t>
            </a:r>
            <a:r>
              <a:rPr sz="1550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50" spc="5" dirty="0">
                <a:solidFill>
                  <a:srgbClr val="C00000"/>
                </a:solidFill>
                <a:latin typeface="Times New Roman"/>
                <a:cs typeface="Times New Roman"/>
              </a:rPr>
              <a:t>обучение</a:t>
            </a:r>
            <a:r>
              <a:rPr sz="1550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50" spc="15" dirty="0">
                <a:solidFill>
                  <a:srgbClr val="C00000"/>
                </a:solidFill>
                <a:latin typeface="Times New Roman"/>
                <a:cs typeface="Times New Roman"/>
              </a:rPr>
              <a:t>для</a:t>
            </a:r>
            <a:r>
              <a:rPr sz="1550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55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20</a:t>
            </a:r>
            <a:endParaRPr sz="1550" dirty="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  <a:spcBef>
                <a:spcPts val="35"/>
              </a:spcBef>
            </a:pPr>
            <a:r>
              <a:rPr sz="1550" spc="20" dirty="0">
                <a:solidFill>
                  <a:srgbClr val="C00000"/>
                </a:solidFill>
                <a:latin typeface="Times New Roman"/>
                <a:cs typeface="Times New Roman"/>
              </a:rPr>
              <a:t>СМСП</a:t>
            </a:r>
            <a:endParaRPr sz="1550" dirty="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82980" y="2505456"/>
            <a:ext cx="7056120" cy="4709160"/>
            <a:chOff x="982980" y="2505456"/>
            <a:chExt cx="7056120" cy="47091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980" y="2505456"/>
              <a:ext cx="5100828" cy="32095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6296" y="5201412"/>
              <a:ext cx="3046476" cy="20132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1100" y="5201412"/>
              <a:ext cx="3048000" cy="200101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14</a:t>
            </a:fld>
            <a:endParaRPr spc="1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701" y="1052830"/>
            <a:ext cx="10582910" cy="5878195"/>
            <a:chOff x="128701" y="1052830"/>
            <a:chExt cx="10582910" cy="5878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132" y="1632877"/>
              <a:ext cx="4841345" cy="39704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751" y="1611249"/>
              <a:ext cx="4887595" cy="4013835"/>
            </a:xfrm>
            <a:custGeom>
              <a:avLst/>
              <a:gdLst/>
              <a:ahLst/>
              <a:cxnLst/>
              <a:rect l="l" t="t" r="r" b="b"/>
              <a:pathLst>
                <a:path w="4887595" h="4013835">
                  <a:moveTo>
                    <a:pt x="0" y="670432"/>
                  </a:moveTo>
                  <a:lnTo>
                    <a:pt x="4374972" y="0"/>
                  </a:lnTo>
                  <a:lnTo>
                    <a:pt x="4887417" y="3343402"/>
                  </a:lnTo>
                  <a:lnTo>
                    <a:pt x="512356" y="4013834"/>
                  </a:lnTo>
                  <a:lnTo>
                    <a:pt x="0" y="670432"/>
                  </a:lnTo>
                  <a:close/>
                </a:path>
              </a:pathLst>
            </a:custGeom>
            <a:ln w="3809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3048" y="2372436"/>
              <a:ext cx="2791129" cy="42665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22727" y="2352167"/>
              <a:ext cx="2832100" cy="4307205"/>
            </a:xfrm>
            <a:custGeom>
              <a:avLst/>
              <a:gdLst/>
              <a:ahLst/>
              <a:cxnLst/>
              <a:rect l="l" t="t" r="r" b="b"/>
              <a:pathLst>
                <a:path w="2832100" h="4307205">
                  <a:moveTo>
                    <a:pt x="270129" y="0"/>
                  </a:moveTo>
                  <a:lnTo>
                    <a:pt x="2831719" y="167132"/>
                  </a:lnTo>
                  <a:lnTo>
                    <a:pt x="2561590" y="4307027"/>
                  </a:lnTo>
                  <a:lnTo>
                    <a:pt x="0" y="4139882"/>
                  </a:lnTo>
                  <a:lnTo>
                    <a:pt x="270129" y="0"/>
                  </a:lnTo>
                  <a:close/>
                </a:path>
              </a:pathLst>
            </a:custGeom>
            <a:ln w="38100">
              <a:solidFill>
                <a:srgbClr val="2D75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6978" y="1599958"/>
              <a:ext cx="3152051" cy="52886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21097" y="1555877"/>
              <a:ext cx="3232150" cy="5355590"/>
            </a:xfrm>
            <a:custGeom>
              <a:avLst/>
              <a:gdLst/>
              <a:ahLst/>
              <a:cxnLst/>
              <a:rect l="l" t="t" r="r" b="b"/>
              <a:pathLst>
                <a:path w="3232150" h="5355590">
                  <a:moveTo>
                    <a:pt x="727328" y="0"/>
                  </a:moveTo>
                  <a:lnTo>
                    <a:pt x="3232150" y="364998"/>
                  </a:lnTo>
                  <a:lnTo>
                    <a:pt x="2504948" y="5355590"/>
                  </a:lnTo>
                  <a:lnTo>
                    <a:pt x="0" y="4990579"/>
                  </a:lnTo>
                  <a:lnTo>
                    <a:pt x="727328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3775" y="1094994"/>
              <a:ext cx="3848011" cy="50463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20788" y="1071880"/>
              <a:ext cx="3871595" cy="5092700"/>
            </a:xfrm>
            <a:custGeom>
              <a:avLst/>
              <a:gdLst/>
              <a:ahLst/>
              <a:cxnLst/>
              <a:rect l="l" t="t" r="r" b="b"/>
              <a:pathLst>
                <a:path w="3871595" h="5092700">
                  <a:moveTo>
                    <a:pt x="1083690" y="0"/>
                  </a:moveTo>
                  <a:lnTo>
                    <a:pt x="3871594" y="686613"/>
                  </a:lnTo>
                </a:path>
                <a:path w="3871595" h="5092700">
                  <a:moveTo>
                    <a:pt x="3871594" y="783428"/>
                  </a:moveTo>
                  <a:lnTo>
                    <a:pt x="2810382" y="5092573"/>
                  </a:lnTo>
                  <a:lnTo>
                    <a:pt x="0" y="4400423"/>
                  </a:lnTo>
                  <a:lnTo>
                    <a:pt x="1083690" y="0"/>
                  </a:lnTo>
                </a:path>
              </a:pathLst>
            </a:custGeom>
            <a:ln w="381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3452" y="416710"/>
            <a:ext cx="175076" cy="34235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79096" y="486357"/>
            <a:ext cx="912772" cy="14961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149742" y="4721184"/>
            <a:ext cx="2622550" cy="1185545"/>
            <a:chOff x="6149742" y="4721184"/>
            <a:chExt cx="2622550" cy="1185545"/>
          </a:xfrm>
        </p:grpSpPr>
        <p:sp>
          <p:nvSpPr>
            <p:cNvPr id="14" name="object 14"/>
            <p:cNvSpPr/>
            <p:nvPr/>
          </p:nvSpPr>
          <p:spPr>
            <a:xfrm>
              <a:off x="6149742" y="4721184"/>
              <a:ext cx="2622550" cy="1185545"/>
            </a:xfrm>
            <a:custGeom>
              <a:avLst/>
              <a:gdLst/>
              <a:ahLst/>
              <a:cxnLst/>
              <a:rect l="l" t="t" r="r" b="b"/>
              <a:pathLst>
                <a:path w="2622550" h="1185545">
                  <a:moveTo>
                    <a:pt x="2622117" y="0"/>
                  </a:moveTo>
                  <a:lnTo>
                    <a:pt x="0" y="0"/>
                  </a:lnTo>
                  <a:lnTo>
                    <a:pt x="0" y="1185021"/>
                  </a:lnTo>
                  <a:lnTo>
                    <a:pt x="2622117" y="1185021"/>
                  </a:lnTo>
                  <a:lnTo>
                    <a:pt x="2622117" y="0"/>
                  </a:lnTo>
                  <a:close/>
                </a:path>
              </a:pathLst>
            </a:custGeom>
            <a:solidFill>
              <a:srgbClr val="E742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94352" y="4721184"/>
              <a:ext cx="977572" cy="118502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2155" y="5574390"/>
              <a:ext cx="1268800" cy="19959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22154" y="4835573"/>
              <a:ext cx="1259809" cy="2437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5723" y="5167946"/>
              <a:ext cx="1075104" cy="13957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355723" y="5346918"/>
              <a:ext cx="2118995" cy="139700"/>
            </a:xfrm>
            <a:custGeom>
              <a:avLst/>
              <a:gdLst/>
              <a:ahLst/>
              <a:cxnLst/>
              <a:rect l="l" t="t" r="r" b="b"/>
              <a:pathLst>
                <a:path w="2118995" h="139700">
                  <a:moveTo>
                    <a:pt x="2033060" y="0"/>
                  </a:moveTo>
                  <a:lnTo>
                    <a:pt x="85660" y="0"/>
                  </a:lnTo>
                  <a:lnTo>
                    <a:pt x="52361" y="5478"/>
                  </a:lnTo>
                  <a:lnTo>
                    <a:pt x="25128" y="20409"/>
                  </a:lnTo>
                  <a:lnTo>
                    <a:pt x="6746" y="42541"/>
                  </a:lnTo>
                  <a:lnTo>
                    <a:pt x="0" y="69618"/>
                  </a:lnTo>
                  <a:lnTo>
                    <a:pt x="6746" y="96709"/>
                  </a:lnTo>
                  <a:lnTo>
                    <a:pt x="25128" y="118869"/>
                  </a:lnTo>
                  <a:lnTo>
                    <a:pt x="52362" y="133829"/>
                  </a:lnTo>
                  <a:lnTo>
                    <a:pt x="85660" y="139321"/>
                  </a:lnTo>
                  <a:lnTo>
                    <a:pt x="2033060" y="139321"/>
                  </a:lnTo>
                  <a:lnTo>
                    <a:pt x="2066352" y="133829"/>
                  </a:lnTo>
                  <a:lnTo>
                    <a:pt x="2093571" y="118869"/>
                  </a:lnTo>
                  <a:lnTo>
                    <a:pt x="2111939" y="96709"/>
                  </a:lnTo>
                  <a:lnTo>
                    <a:pt x="2118679" y="69618"/>
                  </a:lnTo>
                  <a:lnTo>
                    <a:pt x="2111939" y="42541"/>
                  </a:lnTo>
                  <a:lnTo>
                    <a:pt x="2093571" y="20409"/>
                  </a:lnTo>
                  <a:lnTo>
                    <a:pt x="2066352" y="5478"/>
                  </a:lnTo>
                  <a:lnTo>
                    <a:pt x="2033060" y="0"/>
                  </a:lnTo>
                  <a:close/>
                </a:path>
              </a:pathLst>
            </a:custGeom>
            <a:solidFill>
              <a:srgbClr val="F9D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19529" y="5380976"/>
              <a:ext cx="1989586" cy="7112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6118859" y="4401947"/>
            <a:ext cx="4568190" cy="3027680"/>
            <a:chOff x="6118859" y="4401947"/>
            <a:chExt cx="4568190" cy="3027680"/>
          </a:xfrm>
        </p:grpSpPr>
        <p:sp>
          <p:nvSpPr>
            <p:cNvPr id="22" name="object 22"/>
            <p:cNvSpPr/>
            <p:nvPr/>
          </p:nvSpPr>
          <p:spPr>
            <a:xfrm>
              <a:off x="6149742" y="6208627"/>
              <a:ext cx="2622550" cy="1185545"/>
            </a:xfrm>
            <a:custGeom>
              <a:avLst/>
              <a:gdLst/>
              <a:ahLst/>
              <a:cxnLst/>
              <a:rect l="l" t="t" r="r" b="b"/>
              <a:pathLst>
                <a:path w="2622550" h="1185545">
                  <a:moveTo>
                    <a:pt x="2622117" y="0"/>
                  </a:moveTo>
                  <a:lnTo>
                    <a:pt x="0" y="0"/>
                  </a:lnTo>
                  <a:lnTo>
                    <a:pt x="0" y="1185021"/>
                  </a:lnTo>
                  <a:lnTo>
                    <a:pt x="2622117" y="1185021"/>
                  </a:lnTo>
                  <a:lnTo>
                    <a:pt x="2622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94353" y="6208638"/>
              <a:ext cx="977572" cy="11850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22155" y="7061602"/>
              <a:ext cx="1268800" cy="1997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22155" y="6323026"/>
              <a:ext cx="1259809" cy="2437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55723" y="6655376"/>
              <a:ext cx="1075104" cy="13959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355723" y="6834081"/>
              <a:ext cx="2118995" cy="139700"/>
            </a:xfrm>
            <a:custGeom>
              <a:avLst/>
              <a:gdLst/>
              <a:ahLst/>
              <a:cxnLst/>
              <a:rect l="l" t="t" r="r" b="b"/>
              <a:pathLst>
                <a:path w="2118995" h="139700">
                  <a:moveTo>
                    <a:pt x="2033060" y="0"/>
                  </a:moveTo>
                  <a:lnTo>
                    <a:pt x="85660" y="0"/>
                  </a:lnTo>
                  <a:lnTo>
                    <a:pt x="52361" y="5525"/>
                  </a:lnTo>
                  <a:lnTo>
                    <a:pt x="25128" y="20560"/>
                  </a:lnTo>
                  <a:lnTo>
                    <a:pt x="6746" y="42794"/>
                  </a:lnTo>
                  <a:lnTo>
                    <a:pt x="0" y="69919"/>
                  </a:lnTo>
                  <a:lnTo>
                    <a:pt x="6746" y="97002"/>
                  </a:lnTo>
                  <a:lnTo>
                    <a:pt x="25128" y="119154"/>
                  </a:lnTo>
                  <a:lnTo>
                    <a:pt x="52362" y="134108"/>
                  </a:lnTo>
                  <a:lnTo>
                    <a:pt x="85660" y="139596"/>
                  </a:lnTo>
                  <a:lnTo>
                    <a:pt x="2033060" y="139596"/>
                  </a:lnTo>
                  <a:lnTo>
                    <a:pt x="2066352" y="134108"/>
                  </a:lnTo>
                  <a:lnTo>
                    <a:pt x="2093571" y="119154"/>
                  </a:lnTo>
                  <a:lnTo>
                    <a:pt x="2111939" y="97002"/>
                  </a:lnTo>
                  <a:lnTo>
                    <a:pt x="2118679" y="69919"/>
                  </a:lnTo>
                  <a:lnTo>
                    <a:pt x="2111939" y="42794"/>
                  </a:lnTo>
                  <a:lnTo>
                    <a:pt x="2093571" y="20560"/>
                  </a:lnTo>
                  <a:lnTo>
                    <a:pt x="2066352" y="5525"/>
                  </a:lnTo>
                  <a:lnTo>
                    <a:pt x="2033060" y="0"/>
                  </a:lnTo>
                  <a:close/>
                </a:path>
              </a:pathLst>
            </a:custGeom>
            <a:solidFill>
              <a:srgbClr val="E742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19529" y="6868205"/>
              <a:ext cx="1989586" cy="7134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128765" y="4702302"/>
              <a:ext cx="2673350" cy="2717800"/>
            </a:xfrm>
            <a:custGeom>
              <a:avLst/>
              <a:gdLst/>
              <a:ahLst/>
              <a:cxnLst/>
              <a:rect l="l" t="t" r="r" b="b"/>
              <a:pathLst>
                <a:path w="2673350" h="2717800">
                  <a:moveTo>
                    <a:pt x="0" y="2717292"/>
                  </a:moveTo>
                  <a:lnTo>
                    <a:pt x="2673095" y="2717292"/>
                  </a:lnTo>
                  <a:lnTo>
                    <a:pt x="2673095" y="0"/>
                  </a:lnTo>
                  <a:lnTo>
                    <a:pt x="0" y="0"/>
                  </a:lnTo>
                  <a:lnTo>
                    <a:pt x="0" y="2717292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38668" y="4423156"/>
              <a:ext cx="3027095" cy="215935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627111" y="4411472"/>
              <a:ext cx="3050540" cy="2183130"/>
            </a:xfrm>
            <a:custGeom>
              <a:avLst/>
              <a:gdLst/>
              <a:ahLst/>
              <a:cxnLst/>
              <a:rect l="l" t="t" r="r" b="b"/>
              <a:pathLst>
                <a:path w="3050540" h="2183129">
                  <a:moveTo>
                    <a:pt x="388239" y="0"/>
                  </a:moveTo>
                  <a:lnTo>
                    <a:pt x="3050286" y="694690"/>
                  </a:lnTo>
                  <a:lnTo>
                    <a:pt x="2662047" y="2182622"/>
                  </a:lnTo>
                  <a:lnTo>
                    <a:pt x="0" y="1487932"/>
                  </a:lnTo>
                  <a:lnTo>
                    <a:pt x="388239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15786" y="5091541"/>
              <a:ext cx="2707005" cy="1667510"/>
            </a:xfrm>
            <a:custGeom>
              <a:avLst/>
              <a:gdLst/>
              <a:ahLst/>
              <a:cxnLst/>
              <a:rect l="l" t="t" r="r" b="b"/>
              <a:pathLst>
                <a:path w="2707004" h="1667509">
                  <a:moveTo>
                    <a:pt x="2706734" y="224294"/>
                  </a:moveTo>
                  <a:lnTo>
                    <a:pt x="125363" y="0"/>
                  </a:lnTo>
                  <a:lnTo>
                    <a:pt x="0" y="1442813"/>
                  </a:lnTo>
                  <a:lnTo>
                    <a:pt x="2581371" y="1667107"/>
                  </a:lnTo>
                  <a:lnTo>
                    <a:pt x="2706734" y="2242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58252" y="5336155"/>
              <a:ext cx="1287316" cy="3518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40374" y="5766712"/>
              <a:ext cx="1155710" cy="16512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94040" y="5480664"/>
              <a:ext cx="2091561" cy="107729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994115" y="5070599"/>
              <a:ext cx="2758440" cy="1718945"/>
            </a:xfrm>
            <a:custGeom>
              <a:avLst/>
              <a:gdLst/>
              <a:ahLst/>
              <a:cxnLst/>
              <a:rect l="l" t="t" r="r" b="b"/>
              <a:pathLst>
                <a:path w="2758440" h="1718945">
                  <a:moveTo>
                    <a:pt x="0" y="1490296"/>
                  </a:moveTo>
                  <a:lnTo>
                    <a:pt x="2628725" y="1718705"/>
                  </a:lnTo>
                  <a:lnTo>
                    <a:pt x="2758214" y="228409"/>
                  </a:lnTo>
                  <a:lnTo>
                    <a:pt x="129489" y="0"/>
                  </a:lnTo>
                  <a:lnTo>
                    <a:pt x="0" y="1490296"/>
                  </a:lnTo>
                </a:path>
              </a:pathLst>
            </a:custGeom>
            <a:ln w="167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62178" y="506044"/>
            <a:ext cx="7281545" cy="9899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Комплексные</a:t>
            </a:r>
            <a:r>
              <a:rPr sz="1550" spc="-5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услуги</a:t>
            </a:r>
            <a:r>
              <a:rPr sz="1550" spc="-3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субъектам</a:t>
            </a:r>
            <a:r>
              <a:rPr sz="1550" spc="-3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малого</a:t>
            </a:r>
            <a:r>
              <a:rPr sz="1550" spc="-4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5" dirty="0">
                <a:solidFill>
                  <a:srgbClr val="5C0000"/>
                </a:solidFill>
                <a:latin typeface="Arial Black"/>
                <a:cs typeface="Arial Black"/>
              </a:rPr>
              <a:t>и</a:t>
            </a:r>
            <a:r>
              <a:rPr sz="1550" spc="-1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среднего</a:t>
            </a:r>
            <a:endParaRPr sz="1550">
              <a:latin typeface="Arial Black"/>
              <a:cs typeface="Arial Black"/>
            </a:endParaRPr>
          </a:p>
          <a:p>
            <a:pPr marL="12700" marR="5080">
              <a:lnSpc>
                <a:spcPct val="101899"/>
              </a:lnSpc>
              <a:spcBef>
                <a:spcPts val="5"/>
              </a:spcBef>
            </a:pPr>
            <a:r>
              <a:rPr sz="1550" spc="15" dirty="0">
                <a:solidFill>
                  <a:srgbClr val="5C0000"/>
                </a:solidFill>
                <a:latin typeface="Arial Black"/>
                <a:cs typeface="Arial Black"/>
              </a:rPr>
              <a:t>предпринимательства,</a:t>
            </a:r>
            <a:r>
              <a:rPr sz="1550" spc="-3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осуществляющих</a:t>
            </a:r>
            <a:r>
              <a:rPr sz="1550" spc="-4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15" dirty="0">
                <a:solidFill>
                  <a:srgbClr val="5C0000"/>
                </a:solidFill>
                <a:latin typeface="Arial Black"/>
                <a:cs typeface="Arial Black"/>
              </a:rPr>
              <a:t>деятельность</a:t>
            </a:r>
            <a:r>
              <a:rPr sz="1550" spc="-4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в</a:t>
            </a:r>
            <a:r>
              <a:rPr sz="1550" spc="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5" dirty="0">
                <a:solidFill>
                  <a:srgbClr val="5C0000"/>
                </a:solidFill>
                <a:latin typeface="Arial Black"/>
                <a:cs typeface="Arial Black"/>
              </a:rPr>
              <a:t>сфере </a:t>
            </a:r>
            <a:r>
              <a:rPr sz="1550" spc="-50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15" dirty="0">
                <a:solidFill>
                  <a:srgbClr val="5C0000"/>
                </a:solidFill>
                <a:latin typeface="Arial Black"/>
                <a:cs typeface="Arial Black"/>
              </a:rPr>
              <a:t>социального</a:t>
            </a:r>
            <a:r>
              <a:rPr sz="1550" spc="-4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15" dirty="0">
                <a:solidFill>
                  <a:srgbClr val="5C0000"/>
                </a:solidFill>
                <a:latin typeface="Arial Black"/>
                <a:cs typeface="Arial Black"/>
              </a:rPr>
              <a:t>предпринимательства</a:t>
            </a:r>
            <a:r>
              <a:rPr sz="1550" spc="-2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по</a:t>
            </a:r>
            <a:r>
              <a:rPr sz="155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15" dirty="0">
                <a:solidFill>
                  <a:srgbClr val="5C0000"/>
                </a:solidFill>
                <a:latin typeface="Arial Black"/>
                <a:cs typeface="Arial Black"/>
              </a:rPr>
              <a:t>разработке</a:t>
            </a:r>
            <a:r>
              <a:rPr sz="1550" spc="-3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и</a:t>
            </a:r>
            <a:endParaRPr sz="15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продвижению</a:t>
            </a:r>
            <a:r>
              <a:rPr sz="1550" spc="-7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бренда</a:t>
            </a:r>
            <a:endParaRPr sz="1550">
              <a:latin typeface="Arial Black"/>
              <a:cs typeface="Arial Black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7760" y="4994413"/>
            <a:ext cx="4942840" cy="2254250"/>
            <a:chOff x="57760" y="4994413"/>
            <a:chExt cx="4942840" cy="2254250"/>
          </a:xfrm>
        </p:grpSpPr>
        <p:sp>
          <p:nvSpPr>
            <p:cNvPr id="39" name="object 39"/>
            <p:cNvSpPr/>
            <p:nvPr/>
          </p:nvSpPr>
          <p:spPr>
            <a:xfrm>
              <a:off x="90411" y="5032829"/>
              <a:ext cx="2902585" cy="2174875"/>
            </a:xfrm>
            <a:custGeom>
              <a:avLst/>
              <a:gdLst/>
              <a:ahLst/>
              <a:cxnLst/>
              <a:rect l="l" t="t" r="r" b="b"/>
              <a:pathLst>
                <a:path w="2902585" h="2174875">
                  <a:moveTo>
                    <a:pt x="2453235" y="0"/>
                  </a:moveTo>
                  <a:lnTo>
                    <a:pt x="0" y="804137"/>
                  </a:lnTo>
                  <a:lnTo>
                    <a:pt x="449164" y="2174377"/>
                  </a:lnTo>
                  <a:lnTo>
                    <a:pt x="2902399" y="1370240"/>
                  </a:lnTo>
                  <a:lnTo>
                    <a:pt x="24532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40146" y="6068437"/>
              <a:ext cx="2562225" cy="1136015"/>
            </a:xfrm>
            <a:custGeom>
              <a:avLst/>
              <a:gdLst/>
              <a:ahLst/>
              <a:cxnLst/>
              <a:rect l="l" t="t" r="r" b="b"/>
              <a:pathLst>
                <a:path w="2562225" h="1136015">
                  <a:moveTo>
                    <a:pt x="2453235" y="0"/>
                  </a:moveTo>
                  <a:lnTo>
                    <a:pt x="0" y="804137"/>
                  </a:lnTo>
                  <a:lnTo>
                    <a:pt x="108696" y="1135732"/>
                  </a:lnTo>
                  <a:lnTo>
                    <a:pt x="2561931" y="331595"/>
                  </a:lnTo>
                  <a:lnTo>
                    <a:pt x="2453235" y="0"/>
                  </a:lnTo>
                  <a:close/>
                </a:path>
              </a:pathLst>
            </a:custGeom>
            <a:solidFill>
              <a:srgbClr val="DD07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9669" y="5029762"/>
              <a:ext cx="2529840" cy="1036319"/>
            </a:xfrm>
            <a:custGeom>
              <a:avLst/>
              <a:gdLst/>
              <a:ahLst/>
              <a:cxnLst/>
              <a:rect l="l" t="t" r="r" b="b"/>
              <a:pathLst>
                <a:path w="2529840" h="1036320">
                  <a:moveTo>
                    <a:pt x="2453235" y="0"/>
                  </a:moveTo>
                  <a:lnTo>
                    <a:pt x="0" y="804137"/>
                  </a:lnTo>
                  <a:lnTo>
                    <a:pt x="75999" y="1035985"/>
                  </a:lnTo>
                  <a:lnTo>
                    <a:pt x="2529234" y="231848"/>
                  </a:lnTo>
                  <a:lnTo>
                    <a:pt x="2453235" y="0"/>
                  </a:lnTo>
                  <a:close/>
                </a:path>
              </a:pathLst>
            </a:custGeom>
            <a:solidFill>
              <a:srgbClr val="282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5613" y="5191539"/>
              <a:ext cx="2425123" cy="18168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71242" y="5594303"/>
              <a:ext cx="529656" cy="53210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186160" y="5609311"/>
              <a:ext cx="500380" cy="502284"/>
            </a:xfrm>
            <a:custGeom>
              <a:avLst/>
              <a:gdLst/>
              <a:ahLst/>
              <a:cxnLst/>
              <a:rect l="l" t="t" r="r" b="b"/>
              <a:pathLst>
                <a:path w="500380" h="502285">
                  <a:moveTo>
                    <a:pt x="171649" y="12212"/>
                  </a:moveTo>
                  <a:lnTo>
                    <a:pt x="130225" y="30049"/>
                  </a:lnTo>
                  <a:lnTo>
                    <a:pt x="93687" y="54306"/>
                  </a:lnTo>
                  <a:lnTo>
                    <a:pt x="62483" y="84088"/>
                  </a:lnTo>
                  <a:lnTo>
                    <a:pt x="37063" y="118501"/>
                  </a:lnTo>
                  <a:lnTo>
                    <a:pt x="17877" y="156651"/>
                  </a:lnTo>
                  <a:lnTo>
                    <a:pt x="5372" y="197644"/>
                  </a:lnTo>
                  <a:lnTo>
                    <a:pt x="0" y="240585"/>
                  </a:lnTo>
                  <a:lnTo>
                    <a:pt x="2207" y="284580"/>
                  </a:lnTo>
                  <a:lnTo>
                    <a:pt x="12445" y="328735"/>
                  </a:lnTo>
                  <a:lnTo>
                    <a:pt x="30335" y="370386"/>
                  </a:lnTo>
                  <a:lnTo>
                    <a:pt x="54601" y="407153"/>
                  </a:lnTo>
                  <a:lnTo>
                    <a:pt x="84352" y="438583"/>
                  </a:lnTo>
                  <a:lnTo>
                    <a:pt x="118698" y="464220"/>
                  </a:lnTo>
                  <a:lnTo>
                    <a:pt x="156746" y="483610"/>
                  </a:lnTo>
                  <a:lnTo>
                    <a:pt x="197606" y="496298"/>
                  </a:lnTo>
                  <a:lnTo>
                    <a:pt x="240385" y="501830"/>
                  </a:lnTo>
                  <a:lnTo>
                    <a:pt x="284193" y="499750"/>
                  </a:lnTo>
                  <a:lnTo>
                    <a:pt x="328138" y="489605"/>
                  </a:lnTo>
                  <a:lnTo>
                    <a:pt x="369537" y="471776"/>
                  </a:lnTo>
                  <a:lnTo>
                    <a:pt x="406062" y="447523"/>
                  </a:lnTo>
                  <a:lnTo>
                    <a:pt x="437262" y="417742"/>
                  </a:lnTo>
                  <a:lnTo>
                    <a:pt x="462684" y="383327"/>
                  </a:lnTo>
                  <a:lnTo>
                    <a:pt x="481879" y="345174"/>
                  </a:lnTo>
                  <a:lnTo>
                    <a:pt x="494393" y="304177"/>
                  </a:lnTo>
                  <a:lnTo>
                    <a:pt x="499775" y="261231"/>
                  </a:lnTo>
                  <a:lnTo>
                    <a:pt x="497575" y="217231"/>
                  </a:lnTo>
                  <a:lnTo>
                    <a:pt x="487339" y="173072"/>
                  </a:lnTo>
                  <a:lnTo>
                    <a:pt x="469448" y="131425"/>
                  </a:lnTo>
                  <a:lnTo>
                    <a:pt x="445174" y="94662"/>
                  </a:lnTo>
                  <a:lnTo>
                    <a:pt x="415413" y="63238"/>
                  </a:lnTo>
                  <a:lnTo>
                    <a:pt x="381058" y="37605"/>
                  </a:lnTo>
                  <a:lnTo>
                    <a:pt x="343002" y="18219"/>
                  </a:lnTo>
                  <a:lnTo>
                    <a:pt x="302139" y="5532"/>
                  </a:lnTo>
                  <a:lnTo>
                    <a:pt x="259364" y="0"/>
                  </a:lnTo>
                  <a:lnTo>
                    <a:pt x="215569" y="2075"/>
                  </a:lnTo>
                  <a:lnTo>
                    <a:pt x="171649" y="12212"/>
                  </a:lnTo>
                  <a:close/>
                </a:path>
              </a:pathLst>
            </a:custGeom>
            <a:solidFill>
              <a:srgbClr val="282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16380" y="5688430"/>
              <a:ext cx="145802" cy="12941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09519" y="5627230"/>
              <a:ext cx="448009" cy="41320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6113" y="5002766"/>
              <a:ext cx="2971800" cy="2237740"/>
            </a:xfrm>
            <a:custGeom>
              <a:avLst/>
              <a:gdLst/>
              <a:ahLst/>
              <a:cxnLst/>
              <a:rect l="l" t="t" r="r" b="b"/>
              <a:pathLst>
                <a:path w="2971800" h="2237740">
                  <a:moveTo>
                    <a:pt x="463961" y="2237264"/>
                  </a:moveTo>
                  <a:lnTo>
                    <a:pt x="2971334" y="1415381"/>
                  </a:lnTo>
                  <a:lnTo>
                    <a:pt x="2507372" y="0"/>
                  </a:lnTo>
                  <a:lnTo>
                    <a:pt x="0" y="821882"/>
                  </a:lnTo>
                  <a:lnTo>
                    <a:pt x="463961" y="2237264"/>
                  </a:lnTo>
                </a:path>
              </a:pathLst>
            </a:custGeom>
            <a:ln w="167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67127" y="5201412"/>
              <a:ext cx="2833116" cy="1839467"/>
            </a:xfrm>
            <a:prstGeom prst="rect">
              <a:avLst/>
            </a:prstGeom>
          </p:spPr>
        </p:pic>
      </p:grp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15</a:t>
            </a:fld>
            <a:endParaRPr spc="1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0884" y="637690"/>
            <a:ext cx="175076" cy="3423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6528" y="707337"/>
            <a:ext cx="912772" cy="1496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7431" y="678561"/>
            <a:ext cx="6918325" cy="2118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Организация</a:t>
            </a:r>
            <a:r>
              <a:rPr sz="1550" spc="-4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и</a:t>
            </a:r>
            <a:r>
              <a:rPr sz="1550" spc="-1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проведение</a:t>
            </a:r>
            <a:r>
              <a:rPr sz="1550" spc="-3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ежегодного</a:t>
            </a:r>
            <a:r>
              <a:rPr sz="1550" spc="-3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15" dirty="0">
                <a:solidFill>
                  <a:srgbClr val="5C0000"/>
                </a:solidFill>
                <a:latin typeface="Arial Black"/>
                <a:cs typeface="Arial Black"/>
              </a:rPr>
              <a:t>конкурса</a:t>
            </a:r>
            <a:endParaRPr sz="15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«Лучший</a:t>
            </a:r>
            <a:r>
              <a:rPr sz="1550" spc="-2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социальный</a:t>
            </a:r>
            <a:r>
              <a:rPr sz="1550" spc="-50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20" dirty="0">
                <a:solidFill>
                  <a:srgbClr val="5C0000"/>
                </a:solidFill>
                <a:latin typeface="Arial Black"/>
                <a:cs typeface="Arial Black"/>
              </a:rPr>
              <a:t>проект</a:t>
            </a:r>
            <a:r>
              <a:rPr sz="1550" spc="-35" dirty="0">
                <a:solidFill>
                  <a:srgbClr val="5C0000"/>
                </a:solidFill>
                <a:latin typeface="Arial Black"/>
                <a:cs typeface="Arial Black"/>
              </a:rPr>
              <a:t> </a:t>
            </a:r>
            <a:r>
              <a:rPr sz="1550" spc="15" dirty="0">
                <a:solidFill>
                  <a:srgbClr val="5C0000"/>
                </a:solidFill>
                <a:latin typeface="Arial Black"/>
                <a:cs typeface="Arial Black"/>
              </a:rPr>
              <a:t>года»</a:t>
            </a:r>
            <a:endParaRPr sz="15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2250">
              <a:latin typeface="Arial Black"/>
              <a:cs typeface="Arial Black"/>
            </a:endParaRPr>
          </a:p>
          <a:p>
            <a:pPr marL="2825115">
              <a:lnSpc>
                <a:spcPct val="100000"/>
              </a:lnSpc>
            </a:pPr>
            <a:r>
              <a:rPr sz="1550" spc="20" dirty="0">
                <a:latin typeface="Microsoft Sans Serif"/>
                <a:cs typeface="Microsoft Sans Serif"/>
              </a:rPr>
              <a:t>В</a:t>
            </a:r>
            <a:r>
              <a:rPr sz="1550" spc="-10" dirty="0">
                <a:latin typeface="Microsoft Sans Serif"/>
                <a:cs typeface="Microsoft Sans Serif"/>
              </a:rPr>
              <a:t> </a:t>
            </a:r>
            <a:r>
              <a:rPr sz="1550" spc="10" dirty="0">
                <a:latin typeface="Microsoft Sans Serif"/>
                <a:cs typeface="Microsoft Sans Serif"/>
              </a:rPr>
              <a:t>2022</a:t>
            </a:r>
            <a:r>
              <a:rPr sz="1550" spc="-15" dirty="0">
                <a:latin typeface="Microsoft Sans Serif"/>
                <a:cs typeface="Microsoft Sans Serif"/>
              </a:rPr>
              <a:t> </a:t>
            </a:r>
            <a:r>
              <a:rPr sz="1550" spc="10" dirty="0">
                <a:latin typeface="Microsoft Sans Serif"/>
                <a:cs typeface="Microsoft Sans Serif"/>
              </a:rPr>
              <a:t>г.</a:t>
            </a:r>
            <a:endParaRPr sz="1550">
              <a:latin typeface="Microsoft Sans Serif"/>
              <a:cs typeface="Microsoft Sans Serif"/>
            </a:endParaRPr>
          </a:p>
          <a:p>
            <a:pPr marL="2825115" marR="5080">
              <a:lnSpc>
                <a:spcPct val="101899"/>
              </a:lnSpc>
            </a:pPr>
            <a:r>
              <a:rPr sz="1550" spc="20" dirty="0">
                <a:latin typeface="Microsoft Sans Serif"/>
                <a:cs typeface="Microsoft Sans Serif"/>
              </a:rPr>
              <a:t>был </a:t>
            </a:r>
            <a:r>
              <a:rPr sz="1550" spc="10" dirty="0">
                <a:latin typeface="Microsoft Sans Serif"/>
                <a:cs typeface="Microsoft Sans Serif"/>
              </a:rPr>
              <a:t>проведен региональный этап </a:t>
            </a:r>
            <a:r>
              <a:rPr sz="1550" spc="-15" dirty="0">
                <a:latin typeface="Microsoft Sans Serif"/>
                <a:cs typeface="Microsoft Sans Serif"/>
              </a:rPr>
              <a:t>Конкурса </a:t>
            </a:r>
            <a:r>
              <a:rPr sz="1550" spc="-40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Заявок:</a:t>
            </a:r>
            <a:r>
              <a:rPr sz="1550" spc="-15" dirty="0">
                <a:latin typeface="Microsoft Sans Serif"/>
                <a:cs typeface="Microsoft Sans Serif"/>
              </a:rPr>
              <a:t> </a:t>
            </a:r>
            <a:r>
              <a:rPr sz="1550" spc="15" dirty="0">
                <a:latin typeface="Microsoft Sans Serif"/>
                <a:cs typeface="Microsoft Sans Serif"/>
              </a:rPr>
              <a:t>6</a:t>
            </a:r>
            <a:endParaRPr sz="1550">
              <a:latin typeface="Microsoft Sans Serif"/>
              <a:cs typeface="Microsoft Sans Serif"/>
            </a:endParaRPr>
          </a:p>
          <a:p>
            <a:pPr marL="2825115">
              <a:lnSpc>
                <a:spcPct val="100000"/>
              </a:lnSpc>
              <a:spcBef>
                <a:spcPts val="35"/>
              </a:spcBef>
            </a:pPr>
            <a:r>
              <a:rPr sz="1550" spc="10" dirty="0">
                <a:latin typeface="Microsoft Sans Serif"/>
                <a:cs typeface="Microsoft Sans Serif"/>
              </a:rPr>
              <a:t>Победителей:</a:t>
            </a:r>
            <a:r>
              <a:rPr sz="1550" spc="-20" dirty="0">
                <a:latin typeface="Microsoft Sans Serif"/>
                <a:cs typeface="Microsoft Sans Serif"/>
              </a:rPr>
              <a:t> </a:t>
            </a:r>
            <a:r>
              <a:rPr sz="1550" spc="20" dirty="0">
                <a:latin typeface="Microsoft Sans Serif"/>
                <a:cs typeface="Microsoft Sans Serif"/>
              </a:rPr>
              <a:t>3</a:t>
            </a:r>
            <a:endParaRPr sz="1550">
              <a:latin typeface="Microsoft Sans Serif"/>
              <a:cs typeface="Microsoft Sans Serif"/>
            </a:endParaRPr>
          </a:p>
          <a:p>
            <a:pPr marL="2825115">
              <a:lnSpc>
                <a:spcPct val="100000"/>
              </a:lnSpc>
              <a:spcBef>
                <a:spcPts val="40"/>
              </a:spcBef>
            </a:pPr>
            <a:r>
              <a:rPr sz="1550" spc="10" dirty="0">
                <a:latin typeface="Microsoft Sans Serif"/>
                <a:cs typeface="Microsoft Sans Serif"/>
              </a:rPr>
              <a:t>Специальных</a:t>
            </a:r>
            <a:r>
              <a:rPr sz="1550" spc="-25" dirty="0">
                <a:latin typeface="Microsoft Sans Serif"/>
                <a:cs typeface="Microsoft Sans Serif"/>
              </a:rPr>
              <a:t> </a:t>
            </a:r>
            <a:r>
              <a:rPr sz="1550" spc="5" dirty="0">
                <a:latin typeface="Microsoft Sans Serif"/>
                <a:cs typeface="Microsoft Sans Serif"/>
              </a:rPr>
              <a:t>Номинации:</a:t>
            </a:r>
            <a:r>
              <a:rPr sz="1550" spc="-10" dirty="0">
                <a:latin typeface="Microsoft Sans Serif"/>
                <a:cs typeface="Microsoft Sans Serif"/>
              </a:rPr>
              <a:t> </a:t>
            </a:r>
            <a:r>
              <a:rPr sz="1550" spc="15" dirty="0">
                <a:latin typeface="Microsoft Sans Serif"/>
                <a:cs typeface="Microsoft Sans Serif"/>
              </a:rPr>
              <a:t>2</a:t>
            </a:r>
            <a:endParaRPr sz="155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8431" y="2217420"/>
            <a:ext cx="9878695" cy="5341620"/>
            <a:chOff x="408431" y="2217420"/>
            <a:chExt cx="9878695" cy="53416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431" y="4149852"/>
              <a:ext cx="2212848" cy="29230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2367" y="3038856"/>
              <a:ext cx="2628900" cy="29687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9684" y="3329940"/>
              <a:ext cx="3636264" cy="24033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25739" y="2217420"/>
              <a:ext cx="2410968" cy="31897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49539" y="5884163"/>
              <a:ext cx="2537459" cy="167487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16</a:t>
            </a:fld>
            <a:endParaRPr spc="1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02495" y="6111238"/>
            <a:ext cx="1390015" cy="1447800"/>
          </a:xfrm>
          <a:custGeom>
            <a:avLst/>
            <a:gdLst/>
            <a:ahLst/>
            <a:cxnLst/>
            <a:rect l="l" t="t" r="r" b="b"/>
            <a:pathLst>
              <a:path w="1390015" h="1447800">
                <a:moveTo>
                  <a:pt x="409078" y="1397000"/>
                </a:moveTo>
                <a:lnTo>
                  <a:pt x="22748" y="1397000"/>
                </a:lnTo>
                <a:lnTo>
                  <a:pt x="27879" y="1422400"/>
                </a:lnTo>
                <a:lnTo>
                  <a:pt x="29014" y="1422400"/>
                </a:lnTo>
                <a:lnTo>
                  <a:pt x="34756" y="1447800"/>
                </a:lnTo>
                <a:lnTo>
                  <a:pt x="431861" y="1447800"/>
                </a:lnTo>
                <a:lnTo>
                  <a:pt x="426214" y="1435100"/>
                </a:lnTo>
                <a:lnTo>
                  <a:pt x="422986" y="1435100"/>
                </a:lnTo>
                <a:lnTo>
                  <a:pt x="415071" y="1409700"/>
                </a:lnTo>
                <a:lnTo>
                  <a:pt x="416485" y="1409700"/>
                </a:lnTo>
                <a:lnTo>
                  <a:pt x="409078" y="1397000"/>
                </a:lnTo>
                <a:close/>
              </a:path>
              <a:path w="1390015" h="1447800">
                <a:moveTo>
                  <a:pt x="1389888" y="368300"/>
                </a:moveTo>
                <a:lnTo>
                  <a:pt x="1162070" y="368300"/>
                </a:lnTo>
                <a:lnTo>
                  <a:pt x="1159784" y="369456"/>
                </a:lnTo>
                <a:lnTo>
                  <a:pt x="1182638" y="381000"/>
                </a:lnTo>
                <a:lnTo>
                  <a:pt x="1296892" y="381000"/>
                </a:lnTo>
                <a:lnTo>
                  <a:pt x="1320767" y="393700"/>
                </a:lnTo>
                <a:lnTo>
                  <a:pt x="1354291" y="393700"/>
                </a:lnTo>
                <a:lnTo>
                  <a:pt x="1377532" y="406400"/>
                </a:lnTo>
                <a:lnTo>
                  <a:pt x="1389888" y="406400"/>
                </a:lnTo>
                <a:lnTo>
                  <a:pt x="1389888" y="1447800"/>
                </a:lnTo>
                <a:lnTo>
                  <a:pt x="1389888" y="368300"/>
                </a:lnTo>
                <a:close/>
              </a:path>
              <a:path w="1390015" h="1447800">
                <a:moveTo>
                  <a:pt x="420567" y="1422400"/>
                </a:moveTo>
                <a:lnTo>
                  <a:pt x="422986" y="1435100"/>
                </a:lnTo>
                <a:lnTo>
                  <a:pt x="426214" y="1435100"/>
                </a:lnTo>
                <a:lnTo>
                  <a:pt x="420567" y="1422400"/>
                </a:lnTo>
                <a:close/>
              </a:path>
              <a:path w="1390015" h="1447800">
                <a:moveTo>
                  <a:pt x="394069" y="1333500"/>
                </a:moveTo>
                <a:lnTo>
                  <a:pt x="12441" y="1333500"/>
                </a:lnTo>
                <a:lnTo>
                  <a:pt x="16450" y="1358900"/>
                </a:lnTo>
                <a:lnTo>
                  <a:pt x="17273" y="1371600"/>
                </a:lnTo>
                <a:lnTo>
                  <a:pt x="21860" y="1397000"/>
                </a:lnTo>
                <a:lnTo>
                  <a:pt x="410550" y="1397000"/>
                </a:lnTo>
                <a:lnTo>
                  <a:pt x="403723" y="1371600"/>
                </a:lnTo>
                <a:lnTo>
                  <a:pt x="404960" y="1371600"/>
                </a:lnTo>
                <a:lnTo>
                  <a:pt x="398672" y="1358900"/>
                </a:lnTo>
                <a:lnTo>
                  <a:pt x="399813" y="1358900"/>
                </a:lnTo>
                <a:lnTo>
                  <a:pt x="394069" y="1333500"/>
                </a:lnTo>
                <a:close/>
              </a:path>
              <a:path w="1390015" h="1447800">
                <a:moveTo>
                  <a:pt x="376654" y="1219200"/>
                </a:moveTo>
                <a:lnTo>
                  <a:pt x="323" y="1219200"/>
                </a:lnTo>
                <a:lnTo>
                  <a:pt x="1920" y="1244600"/>
                </a:lnTo>
                <a:lnTo>
                  <a:pt x="2261" y="1257300"/>
                </a:lnTo>
                <a:lnTo>
                  <a:pt x="4435" y="1270000"/>
                </a:lnTo>
                <a:lnTo>
                  <a:pt x="4911" y="1282700"/>
                </a:lnTo>
                <a:lnTo>
                  <a:pt x="7697" y="1308100"/>
                </a:lnTo>
                <a:lnTo>
                  <a:pt x="8310" y="1308100"/>
                </a:lnTo>
                <a:lnTo>
                  <a:pt x="11708" y="1333500"/>
                </a:lnTo>
                <a:lnTo>
                  <a:pt x="395206" y="1333500"/>
                </a:lnTo>
                <a:lnTo>
                  <a:pt x="390073" y="1320800"/>
                </a:lnTo>
                <a:lnTo>
                  <a:pt x="390966" y="1320800"/>
                </a:lnTo>
                <a:lnTo>
                  <a:pt x="386376" y="1295400"/>
                </a:lnTo>
                <a:lnTo>
                  <a:pt x="387196" y="1295400"/>
                </a:lnTo>
                <a:lnTo>
                  <a:pt x="383192" y="1282700"/>
                </a:lnTo>
                <a:lnTo>
                  <a:pt x="383921" y="1282700"/>
                </a:lnTo>
                <a:lnTo>
                  <a:pt x="380523" y="1257300"/>
                </a:lnTo>
                <a:lnTo>
                  <a:pt x="381139" y="1257300"/>
                </a:lnTo>
                <a:lnTo>
                  <a:pt x="379746" y="1244600"/>
                </a:lnTo>
                <a:lnTo>
                  <a:pt x="378829" y="1244600"/>
                </a:lnTo>
                <a:lnTo>
                  <a:pt x="376654" y="1219200"/>
                </a:lnTo>
                <a:close/>
              </a:path>
              <a:path w="1390015" h="1447800">
                <a:moveTo>
                  <a:pt x="378353" y="1231900"/>
                </a:moveTo>
                <a:lnTo>
                  <a:pt x="378829" y="1244600"/>
                </a:lnTo>
                <a:lnTo>
                  <a:pt x="379746" y="1244600"/>
                </a:lnTo>
                <a:lnTo>
                  <a:pt x="378353" y="1231900"/>
                </a:lnTo>
                <a:close/>
              </a:path>
              <a:path w="1390015" h="1447800">
                <a:moveTo>
                  <a:pt x="383916" y="1041400"/>
                </a:moveTo>
                <a:lnTo>
                  <a:pt x="4437" y="1041400"/>
                </a:lnTo>
                <a:lnTo>
                  <a:pt x="2263" y="1066800"/>
                </a:lnTo>
                <a:lnTo>
                  <a:pt x="1921" y="1066800"/>
                </a:lnTo>
                <a:lnTo>
                  <a:pt x="324" y="1092200"/>
                </a:lnTo>
                <a:lnTo>
                  <a:pt x="73" y="1104900"/>
                </a:lnTo>
                <a:lnTo>
                  <a:pt x="0" y="1219200"/>
                </a:lnTo>
                <a:lnTo>
                  <a:pt x="376994" y="1219200"/>
                </a:lnTo>
                <a:lnTo>
                  <a:pt x="376195" y="1206500"/>
                </a:lnTo>
                <a:lnTo>
                  <a:pt x="375649" y="1206500"/>
                </a:lnTo>
                <a:lnTo>
                  <a:pt x="374697" y="1181100"/>
                </a:lnTo>
                <a:lnTo>
                  <a:pt x="374511" y="1155700"/>
                </a:lnTo>
                <a:lnTo>
                  <a:pt x="374820" y="1143000"/>
                </a:lnTo>
                <a:lnTo>
                  <a:pt x="375649" y="1117600"/>
                </a:lnTo>
                <a:lnTo>
                  <a:pt x="375395" y="1117600"/>
                </a:lnTo>
                <a:lnTo>
                  <a:pt x="376994" y="1092200"/>
                </a:lnTo>
                <a:lnTo>
                  <a:pt x="377737" y="1092200"/>
                </a:lnTo>
                <a:lnTo>
                  <a:pt x="378824" y="1079500"/>
                </a:lnTo>
                <a:lnTo>
                  <a:pt x="378344" y="1079500"/>
                </a:lnTo>
                <a:lnTo>
                  <a:pt x="381130" y="1054100"/>
                </a:lnTo>
                <a:lnTo>
                  <a:pt x="382218" y="1054100"/>
                </a:lnTo>
                <a:lnTo>
                  <a:pt x="383916" y="1041400"/>
                </a:lnTo>
                <a:close/>
              </a:path>
              <a:path w="1390015" h="1447800">
                <a:moveTo>
                  <a:pt x="375395" y="1193800"/>
                </a:moveTo>
                <a:lnTo>
                  <a:pt x="375649" y="1206500"/>
                </a:lnTo>
                <a:lnTo>
                  <a:pt x="376195" y="1206500"/>
                </a:lnTo>
                <a:lnTo>
                  <a:pt x="375395" y="1193800"/>
                </a:lnTo>
                <a:close/>
              </a:path>
              <a:path w="1390015" h="1447800">
                <a:moveTo>
                  <a:pt x="377737" y="1092200"/>
                </a:moveTo>
                <a:lnTo>
                  <a:pt x="376994" y="1092200"/>
                </a:lnTo>
                <a:lnTo>
                  <a:pt x="376650" y="1104900"/>
                </a:lnTo>
                <a:lnTo>
                  <a:pt x="377737" y="1092200"/>
                </a:lnTo>
                <a:close/>
              </a:path>
              <a:path w="1390015" h="1447800">
                <a:moveTo>
                  <a:pt x="382218" y="1054100"/>
                </a:moveTo>
                <a:lnTo>
                  <a:pt x="381130" y="1054100"/>
                </a:lnTo>
                <a:lnTo>
                  <a:pt x="380519" y="1066800"/>
                </a:lnTo>
                <a:lnTo>
                  <a:pt x="382218" y="1054100"/>
                </a:lnTo>
                <a:close/>
              </a:path>
              <a:path w="1390015" h="1447800">
                <a:moveTo>
                  <a:pt x="387192" y="1016000"/>
                </a:moveTo>
                <a:lnTo>
                  <a:pt x="7704" y="1016000"/>
                </a:lnTo>
                <a:lnTo>
                  <a:pt x="4918" y="1041400"/>
                </a:lnTo>
                <a:lnTo>
                  <a:pt x="383182" y="1041400"/>
                </a:lnTo>
                <a:lnTo>
                  <a:pt x="387192" y="1016000"/>
                </a:lnTo>
                <a:close/>
              </a:path>
              <a:path w="1390015" h="1447800">
                <a:moveTo>
                  <a:pt x="410532" y="927100"/>
                </a:moveTo>
                <a:lnTo>
                  <a:pt x="21869" y="927100"/>
                </a:lnTo>
                <a:lnTo>
                  <a:pt x="17282" y="952500"/>
                </a:lnTo>
                <a:lnTo>
                  <a:pt x="16457" y="952500"/>
                </a:lnTo>
                <a:lnTo>
                  <a:pt x="12448" y="977900"/>
                </a:lnTo>
                <a:lnTo>
                  <a:pt x="11713" y="990600"/>
                </a:lnTo>
                <a:lnTo>
                  <a:pt x="8315" y="1016000"/>
                </a:lnTo>
                <a:lnTo>
                  <a:pt x="387192" y="1016000"/>
                </a:lnTo>
                <a:lnTo>
                  <a:pt x="386367" y="1028700"/>
                </a:lnTo>
                <a:lnTo>
                  <a:pt x="390952" y="1003300"/>
                </a:lnTo>
                <a:lnTo>
                  <a:pt x="390050" y="1003300"/>
                </a:lnTo>
                <a:lnTo>
                  <a:pt x="395183" y="977900"/>
                </a:lnTo>
                <a:lnTo>
                  <a:pt x="396941" y="977900"/>
                </a:lnTo>
                <a:lnTo>
                  <a:pt x="399813" y="965200"/>
                </a:lnTo>
                <a:lnTo>
                  <a:pt x="398653" y="965200"/>
                </a:lnTo>
                <a:lnTo>
                  <a:pt x="404942" y="939800"/>
                </a:lnTo>
                <a:lnTo>
                  <a:pt x="407116" y="939800"/>
                </a:lnTo>
                <a:lnTo>
                  <a:pt x="410532" y="927100"/>
                </a:lnTo>
                <a:close/>
              </a:path>
              <a:path w="1390015" h="1447800">
                <a:moveTo>
                  <a:pt x="396941" y="977900"/>
                </a:moveTo>
                <a:lnTo>
                  <a:pt x="395183" y="977900"/>
                </a:lnTo>
                <a:lnTo>
                  <a:pt x="394069" y="990600"/>
                </a:lnTo>
                <a:lnTo>
                  <a:pt x="396941" y="977900"/>
                </a:lnTo>
                <a:close/>
              </a:path>
              <a:path w="1390015" h="1447800">
                <a:moveTo>
                  <a:pt x="407116" y="939800"/>
                </a:moveTo>
                <a:lnTo>
                  <a:pt x="404942" y="939800"/>
                </a:lnTo>
                <a:lnTo>
                  <a:pt x="403700" y="952500"/>
                </a:lnTo>
                <a:lnTo>
                  <a:pt x="407116" y="939800"/>
                </a:lnTo>
                <a:close/>
              </a:path>
              <a:path w="1390015" h="1447800">
                <a:moveTo>
                  <a:pt x="453846" y="812800"/>
                </a:moveTo>
                <a:lnTo>
                  <a:pt x="50268" y="812800"/>
                </a:lnTo>
                <a:lnTo>
                  <a:pt x="43440" y="838200"/>
                </a:lnTo>
                <a:lnTo>
                  <a:pt x="42201" y="838200"/>
                </a:lnTo>
                <a:lnTo>
                  <a:pt x="35914" y="863600"/>
                </a:lnTo>
                <a:lnTo>
                  <a:pt x="34756" y="876300"/>
                </a:lnTo>
                <a:lnTo>
                  <a:pt x="29013" y="889000"/>
                </a:lnTo>
                <a:lnTo>
                  <a:pt x="27902" y="901700"/>
                </a:lnTo>
                <a:lnTo>
                  <a:pt x="22772" y="927100"/>
                </a:lnTo>
                <a:lnTo>
                  <a:pt x="409078" y="927100"/>
                </a:lnTo>
                <a:lnTo>
                  <a:pt x="416485" y="901700"/>
                </a:lnTo>
                <a:lnTo>
                  <a:pt x="418999" y="901700"/>
                </a:lnTo>
                <a:lnTo>
                  <a:pt x="422959" y="889000"/>
                </a:lnTo>
                <a:lnTo>
                  <a:pt x="420548" y="889000"/>
                </a:lnTo>
                <a:lnTo>
                  <a:pt x="437977" y="850900"/>
                </a:lnTo>
                <a:lnTo>
                  <a:pt x="439226" y="850900"/>
                </a:lnTo>
                <a:lnTo>
                  <a:pt x="453846" y="812800"/>
                </a:lnTo>
                <a:close/>
              </a:path>
              <a:path w="1390015" h="1447800">
                <a:moveTo>
                  <a:pt x="418999" y="901700"/>
                </a:moveTo>
                <a:lnTo>
                  <a:pt x="416485" y="901700"/>
                </a:lnTo>
                <a:lnTo>
                  <a:pt x="415040" y="914400"/>
                </a:lnTo>
                <a:lnTo>
                  <a:pt x="418999" y="901700"/>
                </a:lnTo>
                <a:close/>
              </a:path>
              <a:path w="1390015" h="1447800">
                <a:moveTo>
                  <a:pt x="439226" y="850900"/>
                </a:moveTo>
                <a:lnTo>
                  <a:pt x="437977" y="850900"/>
                </a:lnTo>
                <a:lnTo>
                  <a:pt x="434352" y="863600"/>
                </a:lnTo>
                <a:lnTo>
                  <a:pt x="439226" y="850900"/>
                </a:lnTo>
                <a:close/>
              </a:path>
              <a:path w="1390015" h="1447800">
                <a:moveTo>
                  <a:pt x="471379" y="787400"/>
                </a:moveTo>
                <a:lnTo>
                  <a:pt x="59129" y="787400"/>
                </a:lnTo>
                <a:lnTo>
                  <a:pt x="51722" y="812800"/>
                </a:lnTo>
                <a:lnTo>
                  <a:pt x="453846" y="812800"/>
                </a:lnTo>
                <a:lnTo>
                  <a:pt x="449891" y="825500"/>
                </a:lnTo>
                <a:lnTo>
                  <a:pt x="471379" y="787400"/>
                </a:lnTo>
                <a:close/>
              </a:path>
              <a:path w="1390015" h="1447800">
                <a:moveTo>
                  <a:pt x="724850" y="508000"/>
                </a:moveTo>
                <a:lnTo>
                  <a:pt x="194816" y="508000"/>
                </a:lnTo>
                <a:lnTo>
                  <a:pt x="169469" y="558800"/>
                </a:lnTo>
                <a:lnTo>
                  <a:pt x="164694" y="558800"/>
                </a:lnTo>
                <a:lnTo>
                  <a:pt x="141250" y="596900"/>
                </a:lnTo>
                <a:lnTo>
                  <a:pt x="136928" y="609600"/>
                </a:lnTo>
                <a:lnTo>
                  <a:pt x="115418" y="647700"/>
                </a:lnTo>
                <a:lnTo>
                  <a:pt x="111459" y="660400"/>
                </a:lnTo>
                <a:lnTo>
                  <a:pt x="91956" y="698500"/>
                </a:lnTo>
                <a:lnTo>
                  <a:pt x="88331" y="711200"/>
                </a:lnTo>
                <a:lnTo>
                  <a:pt x="70899" y="762000"/>
                </a:lnTo>
                <a:lnTo>
                  <a:pt x="68489" y="762000"/>
                </a:lnTo>
                <a:lnTo>
                  <a:pt x="60570" y="787400"/>
                </a:lnTo>
                <a:lnTo>
                  <a:pt x="467075" y="787400"/>
                </a:lnTo>
                <a:lnTo>
                  <a:pt x="490542" y="749300"/>
                </a:lnTo>
                <a:lnTo>
                  <a:pt x="492082" y="749300"/>
                </a:lnTo>
                <a:lnTo>
                  <a:pt x="511109" y="711200"/>
                </a:lnTo>
                <a:lnTo>
                  <a:pt x="515126" y="711200"/>
                </a:lnTo>
                <a:lnTo>
                  <a:pt x="533217" y="685800"/>
                </a:lnTo>
                <a:lnTo>
                  <a:pt x="537461" y="685800"/>
                </a:lnTo>
                <a:lnTo>
                  <a:pt x="556730" y="660400"/>
                </a:lnTo>
                <a:lnTo>
                  <a:pt x="551112" y="660400"/>
                </a:lnTo>
                <a:lnTo>
                  <a:pt x="581692" y="622300"/>
                </a:lnTo>
                <a:lnTo>
                  <a:pt x="586328" y="622300"/>
                </a:lnTo>
                <a:lnTo>
                  <a:pt x="607832" y="596900"/>
                </a:lnTo>
                <a:lnTo>
                  <a:pt x="612800" y="596900"/>
                </a:lnTo>
                <a:lnTo>
                  <a:pt x="635331" y="571500"/>
                </a:lnTo>
                <a:lnTo>
                  <a:pt x="640404" y="571500"/>
                </a:lnTo>
                <a:lnTo>
                  <a:pt x="663962" y="546100"/>
                </a:lnTo>
                <a:lnTo>
                  <a:pt x="675537" y="546100"/>
                </a:lnTo>
                <a:lnTo>
                  <a:pt x="693907" y="533400"/>
                </a:lnTo>
                <a:lnTo>
                  <a:pt x="686704" y="533400"/>
                </a:lnTo>
                <a:lnTo>
                  <a:pt x="724850" y="508000"/>
                </a:lnTo>
                <a:close/>
              </a:path>
              <a:path w="1390015" h="1447800">
                <a:moveTo>
                  <a:pt x="492082" y="749300"/>
                </a:moveTo>
                <a:lnTo>
                  <a:pt x="490542" y="749300"/>
                </a:lnTo>
                <a:lnTo>
                  <a:pt x="485740" y="762000"/>
                </a:lnTo>
                <a:lnTo>
                  <a:pt x="492082" y="749300"/>
                </a:lnTo>
                <a:close/>
              </a:path>
              <a:path w="1390015" h="1447800">
                <a:moveTo>
                  <a:pt x="515126" y="711200"/>
                </a:moveTo>
                <a:lnTo>
                  <a:pt x="511109" y="711200"/>
                </a:lnTo>
                <a:lnTo>
                  <a:pt x="506081" y="723900"/>
                </a:lnTo>
                <a:lnTo>
                  <a:pt x="515126" y="711200"/>
                </a:lnTo>
                <a:close/>
              </a:path>
              <a:path w="1390015" h="1447800">
                <a:moveTo>
                  <a:pt x="537461" y="685800"/>
                </a:moveTo>
                <a:lnTo>
                  <a:pt x="533217" y="685800"/>
                </a:lnTo>
                <a:lnTo>
                  <a:pt x="527826" y="698500"/>
                </a:lnTo>
                <a:lnTo>
                  <a:pt x="537461" y="685800"/>
                </a:lnTo>
                <a:close/>
              </a:path>
              <a:path w="1390015" h="1447800">
                <a:moveTo>
                  <a:pt x="586328" y="622300"/>
                </a:moveTo>
                <a:lnTo>
                  <a:pt x="581692" y="622300"/>
                </a:lnTo>
                <a:lnTo>
                  <a:pt x="575576" y="635000"/>
                </a:lnTo>
                <a:lnTo>
                  <a:pt x="586328" y="622300"/>
                </a:lnTo>
                <a:close/>
              </a:path>
              <a:path w="1390015" h="1447800">
                <a:moveTo>
                  <a:pt x="612800" y="596900"/>
                </a:moveTo>
                <a:lnTo>
                  <a:pt x="607832" y="596900"/>
                </a:lnTo>
                <a:lnTo>
                  <a:pt x="601534" y="609600"/>
                </a:lnTo>
                <a:lnTo>
                  <a:pt x="612800" y="596900"/>
                </a:lnTo>
                <a:close/>
              </a:path>
              <a:path w="1390015" h="1447800">
                <a:moveTo>
                  <a:pt x="640404" y="571500"/>
                </a:moveTo>
                <a:lnTo>
                  <a:pt x="635331" y="571500"/>
                </a:lnTo>
                <a:lnTo>
                  <a:pt x="628626" y="584200"/>
                </a:lnTo>
                <a:lnTo>
                  <a:pt x="640404" y="571500"/>
                </a:lnTo>
                <a:close/>
              </a:path>
              <a:path w="1390015" h="1447800">
                <a:moveTo>
                  <a:pt x="675537" y="546100"/>
                </a:moveTo>
                <a:lnTo>
                  <a:pt x="663962" y="546100"/>
                </a:lnTo>
                <a:lnTo>
                  <a:pt x="657167" y="558800"/>
                </a:lnTo>
                <a:lnTo>
                  <a:pt x="675537" y="546100"/>
                </a:lnTo>
                <a:close/>
              </a:path>
              <a:path w="1390015" h="1447800">
                <a:moveTo>
                  <a:pt x="894329" y="419100"/>
                </a:moveTo>
                <a:lnTo>
                  <a:pt x="261308" y="419100"/>
                </a:lnTo>
                <a:lnTo>
                  <a:pt x="232391" y="457200"/>
                </a:lnTo>
                <a:lnTo>
                  <a:pt x="226982" y="469900"/>
                </a:lnTo>
                <a:lnTo>
                  <a:pt x="199831" y="508000"/>
                </a:lnTo>
                <a:lnTo>
                  <a:pt x="717420" y="508000"/>
                </a:lnTo>
                <a:lnTo>
                  <a:pt x="756924" y="482600"/>
                </a:lnTo>
                <a:lnTo>
                  <a:pt x="769428" y="482600"/>
                </a:lnTo>
                <a:lnTo>
                  <a:pt x="789814" y="469900"/>
                </a:lnTo>
                <a:lnTo>
                  <a:pt x="781886" y="469900"/>
                </a:lnTo>
                <a:lnTo>
                  <a:pt x="823837" y="444500"/>
                </a:lnTo>
                <a:lnTo>
                  <a:pt x="837179" y="444500"/>
                </a:lnTo>
                <a:lnTo>
                  <a:pt x="858720" y="431800"/>
                </a:lnTo>
                <a:lnTo>
                  <a:pt x="850158" y="431800"/>
                </a:lnTo>
                <a:lnTo>
                  <a:pt x="894329" y="419100"/>
                </a:lnTo>
                <a:close/>
              </a:path>
              <a:path w="1390015" h="1447800">
                <a:moveTo>
                  <a:pt x="769428" y="482600"/>
                </a:moveTo>
                <a:lnTo>
                  <a:pt x="756924" y="482600"/>
                </a:lnTo>
                <a:lnTo>
                  <a:pt x="749041" y="495300"/>
                </a:lnTo>
                <a:lnTo>
                  <a:pt x="769428" y="482600"/>
                </a:lnTo>
                <a:close/>
              </a:path>
              <a:path w="1390015" h="1447800">
                <a:moveTo>
                  <a:pt x="837179" y="444500"/>
                </a:moveTo>
                <a:lnTo>
                  <a:pt x="823837" y="444500"/>
                </a:lnTo>
                <a:lnTo>
                  <a:pt x="815637" y="457200"/>
                </a:lnTo>
                <a:lnTo>
                  <a:pt x="837179" y="444500"/>
                </a:lnTo>
                <a:close/>
              </a:path>
              <a:path w="1390015" h="1447800">
                <a:moveTo>
                  <a:pt x="1023125" y="381000"/>
                </a:moveTo>
                <a:lnTo>
                  <a:pt x="297496" y="381000"/>
                </a:lnTo>
                <a:lnTo>
                  <a:pt x="266916" y="419100"/>
                </a:lnTo>
                <a:lnTo>
                  <a:pt x="906107" y="419100"/>
                </a:lnTo>
                <a:lnTo>
                  <a:pt x="928804" y="406400"/>
                </a:lnTo>
                <a:lnTo>
                  <a:pt x="942758" y="406400"/>
                </a:lnTo>
                <a:lnTo>
                  <a:pt x="965953" y="393700"/>
                </a:lnTo>
                <a:lnTo>
                  <a:pt x="999296" y="393700"/>
                </a:lnTo>
                <a:lnTo>
                  <a:pt x="1023125" y="381000"/>
                </a:lnTo>
                <a:close/>
              </a:path>
              <a:path w="1390015" h="1447800">
                <a:moveTo>
                  <a:pt x="1367746" y="12700"/>
                </a:moveTo>
                <a:lnTo>
                  <a:pt x="952180" y="12700"/>
                </a:lnTo>
                <a:lnTo>
                  <a:pt x="928306" y="25400"/>
                </a:lnTo>
                <a:lnTo>
                  <a:pt x="895461" y="25400"/>
                </a:lnTo>
                <a:lnTo>
                  <a:pt x="872039" y="38100"/>
                </a:lnTo>
                <a:lnTo>
                  <a:pt x="840010" y="38100"/>
                </a:lnTo>
                <a:lnTo>
                  <a:pt x="817041" y="50800"/>
                </a:lnTo>
                <a:lnTo>
                  <a:pt x="812375" y="50800"/>
                </a:lnTo>
                <a:lnTo>
                  <a:pt x="789633" y="63500"/>
                </a:lnTo>
                <a:lnTo>
                  <a:pt x="762949" y="63500"/>
                </a:lnTo>
                <a:lnTo>
                  <a:pt x="756471" y="76200"/>
                </a:lnTo>
                <a:lnTo>
                  <a:pt x="712255" y="88900"/>
                </a:lnTo>
                <a:lnTo>
                  <a:pt x="703693" y="88900"/>
                </a:lnTo>
                <a:lnTo>
                  <a:pt x="660610" y="114300"/>
                </a:lnTo>
                <a:lnTo>
                  <a:pt x="652410" y="114300"/>
                </a:lnTo>
                <a:lnTo>
                  <a:pt x="610459" y="139700"/>
                </a:lnTo>
                <a:lnTo>
                  <a:pt x="602486" y="139700"/>
                </a:lnTo>
                <a:lnTo>
                  <a:pt x="561713" y="165100"/>
                </a:lnTo>
                <a:lnTo>
                  <a:pt x="553875" y="165100"/>
                </a:lnTo>
                <a:lnTo>
                  <a:pt x="514371" y="190500"/>
                </a:lnTo>
                <a:lnTo>
                  <a:pt x="506941" y="203200"/>
                </a:lnTo>
                <a:lnTo>
                  <a:pt x="468796" y="228600"/>
                </a:lnTo>
                <a:lnTo>
                  <a:pt x="461593" y="228600"/>
                </a:lnTo>
                <a:lnTo>
                  <a:pt x="424811" y="266700"/>
                </a:lnTo>
                <a:lnTo>
                  <a:pt x="418011" y="266700"/>
                </a:lnTo>
                <a:lnTo>
                  <a:pt x="382675" y="292100"/>
                </a:lnTo>
                <a:lnTo>
                  <a:pt x="375947" y="304800"/>
                </a:lnTo>
                <a:lnTo>
                  <a:pt x="342142" y="330200"/>
                </a:lnTo>
                <a:lnTo>
                  <a:pt x="335854" y="342900"/>
                </a:lnTo>
                <a:lnTo>
                  <a:pt x="303607" y="381000"/>
                </a:lnTo>
                <a:lnTo>
                  <a:pt x="1136972" y="381000"/>
                </a:lnTo>
                <a:lnTo>
                  <a:pt x="1159784" y="369456"/>
                </a:lnTo>
                <a:lnTo>
                  <a:pt x="1157494" y="368300"/>
                </a:lnTo>
                <a:lnTo>
                  <a:pt x="1389888" y="368300"/>
                </a:lnTo>
                <a:lnTo>
                  <a:pt x="1389888" y="25400"/>
                </a:lnTo>
                <a:lnTo>
                  <a:pt x="1367746" y="12700"/>
                </a:lnTo>
                <a:close/>
              </a:path>
              <a:path w="1390015" h="1447800">
                <a:moveTo>
                  <a:pt x="1162070" y="368300"/>
                </a:moveTo>
                <a:lnTo>
                  <a:pt x="1157494" y="368300"/>
                </a:lnTo>
                <a:lnTo>
                  <a:pt x="1159784" y="369456"/>
                </a:lnTo>
                <a:lnTo>
                  <a:pt x="1162070" y="368300"/>
                </a:lnTo>
                <a:close/>
              </a:path>
              <a:path w="1390015" h="1447800">
                <a:moveTo>
                  <a:pt x="1280719" y="0"/>
                </a:moveTo>
                <a:lnTo>
                  <a:pt x="1039072" y="0"/>
                </a:lnTo>
                <a:lnTo>
                  <a:pt x="1014654" y="12700"/>
                </a:lnTo>
                <a:lnTo>
                  <a:pt x="1305183" y="12700"/>
                </a:lnTo>
                <a:lnTo>
                  <a:pt x="1280719" y="0"/>
                </a:lnTo>
                <a:close/>
              </a:path>
            </a:pathLst>
          </a:custGeom>
          <a:solidFill>
            <a:srgbClr val="ECD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126" y="541477"/>
            <a:ext cx="77209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Центр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народно-художественных</a:t>
            </a:r>
            <a:r>
              <a:rPr sz="2400" spc="2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промыслов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6675" y="362712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58062" y="1078814"/>
            <a:ext cx="9020810" cy="516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Предоставляет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следующие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услуги: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93345" indent="-81280">
              <a:lnSpc>
                <a:spcPct val="100000"/>
              </a:lnSpc>
              <a:spcBef>
                <a:spcPts val="1410"/>
              </a:spcBef>
              <a:buSzPct val="94444"/>
              <a:buChar char="•"/>
              <a:tabLst>
                <a:tab pos="93980" algn="l"/>
              </a:tabLst>
            </a:pPr>
            <a:r>
              <a:rPr sz="1800" spc="-30" dirty="0">
                <a:latin typeface="Microsoft Sans Serif"/>
                <a:cs typeface="Microsoft Sans Serif"/>
              </a:rPr>
              <a:t>оказание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содействия</a:t>
            </a:r>
            <a:r>
              <a:rPr sz="1800" dirty="0">
                <a:latin typeface="Microsoft Sans Serif"/>
                <a:cs typeface="Microsoft Sans Serif"/>
              </a:rPr>
              <a:t> 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выводе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рынок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новых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продуктов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(работ,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услуг);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12700" marR="426084">
              <a:lnSpc>
                <a:spcPct val="100000"/>
              </a:lnSpc>
              <a:spcBef>
                <a:spcPts val="5"/>
              </a:spcBef>
              <a:buSzPct val="94444"/>
              <a:buChar char="•"/>
              <a:tabLst>
                <a:tab pos="9398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обеспечение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участия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мероприятиях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крупных</a:t>
            </a:r>
            <a:r>
              <a:rPr sz="1800" spc="7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российских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международных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выставочных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площадках;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1800" spc="-20" dirty="0">
                <a:latin typeface="Microsoft Sans Serif"/>
                <a:cs typeface="Microsoft Sans Serif"/>
              </a:rPr>
              <a:t>организация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проведение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обучающих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тренингов,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семинаров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привлечением 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сторонних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организаций</a:t>
            </a:r>
            <a:r>
              <a:rPr sz="1800" dirty="0">
                <a:latin typeface="Microsoft Sans Serif"/>
                <a:cs typeface="Microsoft Sans Serif"/>
              </a:rPr>
              <a:t> с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целью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обучения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сотрудников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субъектов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малого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среднего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предпринимательства;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12700" marR="225425">
              <a:lnSpc>
                <a:spcPct val="100000"/>
              </a:lnSpc>
              <a:spcBef>
                <a:spcPts val="5"/>
              </a:spcBef>
              <a:buSzPct val="94444"/>
              <a:buChar char="•"/>
              <a:tabLst>
                <a:tab pos="9398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содействие</a:t>
            </a:r>
            <a:r>
              <a:rPr sz="1800" dirty="0">
                <a:latin typeface="Microsoft Sans Serif"/>
                <a:cs typeface="Microsoft Sans Serif"/>
              </a:rPr>
              <a:t> 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размещении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субъекта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малого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среднего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предпринимательства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 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электронных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торговых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площадках,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том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числе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содействие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регистрации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учетной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записи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(аккаунта)</a:t>
            </a:r>
            <a:r>
              <a:rPr sz="1800" spc="6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субъекта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малого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среднего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предпринимательства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торговых </a:t>
            </a:r>
            <a:r>
              <a:rPr sz="1800" spc="-10" dirty="0">
                <a:latin typeface="Microsoft Sans Serif"/>
                <a:cs typeface="Microsoft Sans Serif"/>
              </a:rPr>
              <a:t> площадках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0876" y="1696212"/>
            <a:ext cx="586740" cy="561340"/>
            <a:chOff x="150876" y="1696212"/>
            <a:chExt cx="586740" cy="561340"/>
          </a:xfrm>
        </p:grpSpPr>
        <p:sp>
          <p:nvSpPr>
            <p:cNvPr id="7" name="object 7"/>
            <p:cNvSpPr/>
            <p:nvPr/>
          </p:nvSpPr>
          <p:spPr>
            <a:xfrm>
              <a:off x="150876" y="1696212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69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69" y="560831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69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020" y="1778511"/>
              <a:ext cx="424765" cy="40634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92023" y="3810000"/>
            <a:ext cx="585470" cy="561340"/>
            <a:chOff x="192023" y="3810000"/>
            <a:chExt cx="585470" cy="561340"/>
          </a:xfrm>
        </p:grpSpPr>
        <p:sp>
          <p:nvSpPr>
            <p:cNvPr id="10" name="object 10"/>
            <p:cNvSpPr/>
            <p:nvPr/>
          </p:nvSpPr>
          <p:spPr>
            <a:xfrm>
              <a:off x="192023" y="3810000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2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8907" y="3858793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81355" y="2613660"/>
            <a:ext cx="585470" cy="561340"/>
            <a:chOff x="181355" y="2613660"/>
            <a:chExt cx="585470" cy="561340"/>
          </a:xfrm>
        </p:grpSpPr>
        <p:sp>
          <p:nvSpPr>
            <p:cNvPr id="13" name="object 13"/>
            <p:cNvSpPr/>
            <p:nvPr/>
          </p:nvSpPr>
          <p:spPr>
            <a:xfrm>
              <a:off x="181355" y="2613660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766" y="2687025"/>
              <a:ext cx="349859" cy="431745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355" y="5001768"/>
            <a:ext cx="601980" cy="60350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17</a:t>
            </a:fld>
            <a:endParaRPr spc="1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799589" marR="5080" indent="-1270000">
              <a:lnSpc>
                <a:spcPts val="3890"/>
              </a:lnSpc>
              <a:spcBef>
                <a:spcPts val="590"/>
              </a:spcBef>
            </a:pPr>
            <a:r>
              <a:rPr spc="-5" dirty="0"/>
              <a:t>Участие</a:t>
            </a:r>
            <a:r>
              <a:rPr spc="-35" dirty="0"/>
              <a:t> </a:t>
            </a:r>
            <a:r>
              <a:rPr spc="-5" dirty="0"/>
              <a:t>мастеров</a:t>
            </a:r>
            <a:r>
              <a:rPr spc="-20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dirty="0"/>
              <a:t>ремесленников</a:t>
            </a:r>
            <a:r>
              <a:rPr spc="-40" dirty="0"/>
              <a:t> </a:t>
            </a:r>
            <a:r>
              <a:rPr dirty="0"/>
              <a:t>в </a:t>
            </a:r>
            <a:r>
              <a:rPr spc="-800" dirty="0"/>
              <a:t> </a:t>
            </a:r>
            <a:r>
              <a:rPr spc="-5" dirty="0"/>
              <a:t>выставках</a:t>
            </a:r>
            <a:r>
              <a:rPr spc="20" dirty="0"/>
              <a:t> </a:t>
            </a:r>
            <a:r>
              <a:rPr dirty="0"/>
              <a:t>и</a:t>
            </a:r>
            <a:r>
              <a:rPr spc="-5" dirty="0"/>
              <a:t> фестивалях.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8532" y="2013204"/>
            <a:ext cx="3596640" cy="47960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5023" y="4256532"/>
            <a:ext cx="4544568" cy="25527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5023" y="1996440"/>
            <a:ext cx="4544568" cy="21275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18</a:t>
            </a:fld>
            <a:endParaRPr spc="1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02495" y="6111238"/>
            <a:ext cx="1390015" cy="1447800"/>
          </a:xfrm>
          <a:custGeom>
            <a:avLst/>
            <a:gdLst/>
            <a:ahLst/>
            <a:cxnLst/>
            <a:rect l="l" t="t" r="r" b="b"/>
            <a:pathLst>
              <a:path w="1390015" h="1447800">
                <a:moveTo>
                  <a:pt x="409078" y="1397000"/>
                </a:moveTo>
                <a:lnTo>
                  <a:pt x="22748" y="1397000"/>
                </a:lnTo>
                <a:lnTo>
                  <a:pt x="27879" y="1422400"/>
                </a:lnTo>
                <a:lnTo>
                  <a:pt x="29014" y="1422400"/>
                </a:lnTo>
                <a:lnTo>
                  <a:pt x="34756" y="1447800"/>
                </a:lnTo>
                <a:lnTo>
                  <a:pt x="431861" y="1447800"/>
                </a:lnTo>
                <a:lnTo>
                  <a:pt x="426214" y="1435100"/>
                </a:lnTo>
                <a:lnTo>
                  <a:pt x="422986" y="1435100"/>
                </a:lnTo>
                <a:lnTo>
                  <a:pt x="415071" y="1409700"/>
                </a:lnTo>
                <a:lnTo>
                  <a:pt x="416485" y="1409700"/>
                </a:lnTo>
                <a:lnTo>
                  <a:pt x="409078" y="1397000"/>
                </a:lnTo>
                <a:close/>
              </a:path>
              <a:path w="1390015" h="1447800">
                <a:moveTo>
                  <a:pt x="1389888" y="368300"/>
                </a:moveTo>
                <a:lnTo>
                  <a:pt x="1162070" y="368300"/>
                </a:lnTo>
                <a:lnTo>
                  <a:pt x="1159784" y="369456"/>
                </a:lnTo>
                <a:lnTo>
                  <a:pt x="1182638" y="381000"/>
                </a:lnTo>
                <a:lnTo>
                  <a:pt x="1296892" y="381000"/>
                </a:lnTo>
                <a:lnTo>
                  <a:pt x="1320767" y="393700"/>
                </a:lnTo>
                <a:lnTo>
                  <a:pt x="1354291" y="393700"/>
                </a:lnTo>
                <a:lnTo>
                  <a:pt x="1377532" y="406400"/>
                </a:lnTo>
                <a:lnTo>
                  <a:pt x="1389888" y="406400"/>
                </a:lnTo>
                <a:lnTo>
                  <a:pt x="1389888" y="1447800"/>
                </a:lnTo>
                <a:lnTo>
                  <a:pt x="1389888" y="368300"/>
                </a:lnTo>
                <a:close/>
              </a:path>
              <a:path w="1390015" h="1447800">
                <a:moveTo>
                  <a:pt x="420567" y="1422400"/>
                </a:moveTo>
                <a:lnTo>
                  <a:pt x="422986" y="1435100"/>
                </a:lnTo>
                <a:lnTo>
                  <a:pt x="426214" y="1435100"/>
                </a:lnTo>
                <a:lnTo>
                  <a:pt x="420567" y="1422400"/>
                </a:lnTo>
                <a:close/>
              </a:path>
              <a:path w="1390015" h="1447800">
                <a:moveTo>
                  <a:pt x="394069" y="1333500"/>
                </a:moveTo>
                <a:lnTo>
                  <a:pt x="12441" y="1333500"/>
                </a:lnTo>
                <a:lnTo>
                  <a:pt x="16450" y="1358900"/>
                </a:lnTo>
                <a:lnTo>
                  <a:pt x="17273" y="1371600"/>
                </a:lnTo>
                <a:lnTo>
                  <a:pt x="21860" y="1397000"/>
                </a:lnTo>
                <a:lnTo>
                  <a:pt x="410550" y="1397000"/>
                </a:lnTo>
                <a:lnTo>
                  <a:pt x="403723" y="1371600"/>
                </a:lnTo>
                <a:lnTo>
                  <a:pt x="404960" y="1371600"/>
                </a:lnTo>
                <a:lnTo>
                  <a:pt x="398672" y="1358900"/>
                </a:lnTo>
                <a:lnTo>
                  <a:pt x="399813" y="1358900"/>
                </a:lnTo>
                <a:lnTo>
                  <a:pt x="394069" y="1333500"/>
                </a:lnTo>
                <a:close/>
              </a:path>
              <a:path w="1390015" h="1447800">
                <a:moveTo>
                  <a:pt x="376654" y="1219200"/>
                </a:moveTo>
                <a:lnTo>
                  <a:pt x="323" y="1219200"/>
                </a:lnTo>
                <a:lnTo>
                  <a:pt x="1920" y="1244600"/>
                </a:lnTo>
                <a:lnTo>
                  <a:pt x="2261" y="1257300"/>
                </a:lnTo>
                <a:lnTo>
                  <a:pt x="4435" y="1270000"/>
                </a:lnTo>
                <a:lnTo>
                  <a:pt x="4911" y="1282700"/>
                </a:lnTo>
                <a:lnTo>
                  <a:pt x="7697" y="1308100"/>
                </a:lnTo>
                <a:lnTo>
                  <a:pt x="8310" y="1308100"/>
                </a:lnTo>
                <a:lnTo>
                  <a:pt x="11708" y="1333500"/>
                </a:lnTo>
                <a:lnTo>
                  <a:pt x="395206" y="1333500"/>
                </a:lnTo>
                <a:lnTo>
                  <a:pt x="390073" y="1320800"/>
                </a:lnTo>
                <a:lnTo>
                  <a:pt x="390966" y="1320800"/>
                </a:lnTo>
                <a:lnTo>
                  <a:pt x="386376" y="1295400"/>
                </a:lnTo>
                <a:lnTo>
                  <a:pt x="387196" y="1295400"/>
                </a:lnTo>
                <a:lnTo>
                  <a:pt x="383192" y="1282700"/>
                </a:lnTo>
                <a:lnTo>
                  <a:pt x="383921" y="1282700"/>
                </a:lnTo>
                <a:lnTo>
                  <a:pt x="380523" y="1257300"/>
                </a:lnTo>
                <a:lnTo>
                  <a:pt x="381139" y="1257300"/>
                </a:lnTo>
                <a:lnTo>
                  <a:pt x="379746" y="1244600"/>
                </a:lnTo>
                <a:lnTo>
                  <a:pt x="378829" y="1244600"/>
                </a:lnTo>
                <a:lnTo>
                  <a:pt x="376654" y="1219200"/>
                </a:lnTo>
                <a:close/>
              </a:path>
              <a:path w="1390015" h="1447800">
                <a:moveTo>
                  <a:pt x="378353" y="1231900"/>
                </a:moveTo>
                <a:lnTo>
                  <a:pt x="378829" y="1244600"/>
                </a:lnTo>
                <a:lnTo>
                  <a:pt x="379746" y="1244600"/>
                </a:lnTo>
                <a:lnTo>
                  <a:pt x="378353" y="1231900"/>
                </a:lnTo>
                <a:close/>
              </a:path>
              <a:path w="1390015" h="1447800">
                <a:moveTo>
                  <a:pt x="383916" y="1041400"/>
                </a:moveTo>
                <a:lnTo>
                  <a:pt x="4437" y="1041400"/>
                </a:lnTo>
                <a:lnTo>
                  <a:pt x="2263" y="1066800"/>
                </a:lnTo>
                <a:lnTo>
                  <a:pt x="1921" y="1066800"/>
                </a:lnTo>
                <a:lnTo>
                  <a:pt x="324" y="1092200"/>
                </a:lnTo>
                <a:lnTo>
                  <a:pt x="73" y="1104900"/>
                </a:lnTo>
                <a:lnTo>
                  <a:pt x="0" y="1219200"/>
                </a:lnTo>
                <a:lnTo>
                  <a:pt x="376994" y="1219200"/>
                </a:lnTo>
                <a:lnTo>
                  <a:pt x="376195" y="1206500"/>
                </a:lnTo>
                <a:lnTo>
                  <a:pt x="375649" y="1206500"/>
                </a:lnTo>
                <a:lnTo>
                  <a:pt x="374697" y="1181100"/>
                </a:lnTo>
                <a:lnTo>
                  <a:pt x="374511" y="1155700"/>
                </a:lnTo>
                <a:lnTo>
                  <a:pt x="374820" y="1143000"/>
                </a:lnTo>
                <a:lnTo>
                  <a:pt x="375649" y="1117600"/>
                </a:lnTo>
                <a:lnTo>
                  <a:pt x="375395" y="1117600"/>
                </a:lnTo>
                <a:lnTo>
                  <a:pt x="376994" y="1092200"/>
                </a:lnTo>
                <a:lnTo>
                  <a:pt x="377737" y="1092200"/>
                </a:lnTo>
                <a:lnTo>
                  <a:pt x="378824" y="1079500"/>
                </a:lnTo>
                <a:lnTo>
                  <a:pt x="378344" y="1079500"/>
                </a:lnTo>
                <a:lnTo>
                  <a:pt x="381130" y="1054100"/>
                </a:lnTo>
                <a:lnTo>
                  <a:pt x="382218" y="1054100"/>
                </a:lnTo>
                <a:lnTo>
                  <a:pt x="383916" y="1041400"/>
                </a:lnTo>
                <a:close/>
              </a:path>
              <a:path w="1390015" h="1447800">
                <a:moveTo>
                  <a:pt x="375395" y="1193800"/>
                </a:moveTo>
                <a:lnTo>
                  <a:pt x="375649" y="1206500"/>
                </a:lnTo>
                <a:lnTo>
                  <a:pt x="376195" y="1206500"/>
                </a:lnTo>
                <a:lnTo>
                  <a:pt x="375395" y="1193800"/>
                </a:lnTo>
                <a:close/>
              </a:path>
              <a:path w="1390015" h="1447800">
                <a:moveTo>
                  <a:pt x="377737" y="1092200"/>
                </a:moveTo>
                <a:lnTo>
                  <a:pt x="376994" y="1092200"/>
                </a:lnTo>
                <a:lnTo>
                  <a:pt x="376650" y="1104900"/>
                </a:lnTo>
                <a:lnTo>
                  <a:pt x="377737" y="1092200"/>
                </a:lnTo>
                <a:close/>
              </a:path>
              <a:path w="1390015" h="1447800">
                <a:moveTo>
                  <a:pt x="382218" y="1054100"/>
                </a:moveTo>
                <a:lnTo>
                  <a:pt x="381130" y="1054100"/>
                </a:lnTo>
                <a:lnTo>
                  <a:pt x="380519" y="1066800"/>
                </a:lnTo>
                <a:lnTo>
                  <a:pt x="382218" y="1054100"/>
                </a:lnTo>
                <a:close/>
              </a:path>
              <a:path w="1390015" h="1447800">
                <a:moveTo>
                  <a:pt x="387192" y="1016000"/>
                </a:moveTo>
                <a:lnTo>
                  <a:pt x="7704" y="1016000"/>
                </a:lnTo>
                <a:lnTo>
                  <a:pt x="4918" y="1041400"/>
                </a:lnTo>
                <a:lnTo>
                  <a:pt x="383182" y="1041400"/>
                </a:lnTo>
                <a:lnTo>
                  <a:pt x="387192" y="1016000"/>
                </a:lnTo>
                <a:close/>
              </a:path>
              <a:path w="1390015" h="1447800">
                <a:moveTo>
                  <a:pt x="410532" y="927100"/>
                </a:moveTo>
                <a:lnTo>
                  <a:pt x="21869" y="927100"/>
                </a:lnTo>
                <a:lnTo>
                  <a:pt x="17282" y="952500"/>
                </a:lnTo>
                <a:lnTo>
                  <a:pt x="16457" y="952500"/>
                </a:lnTo>
                <a:lnTo>
                  <a:pt x="12448" y="977900"/>
                </a:lnTo>
                <a:lnTo>
                  <a:pt x="11713" y="990600"/>
                </a:lnTo>
                <a:lnTo>
                  <a:pt x="8315" y="1016000"/>
                </a:lnTo>
                <a:lnTo>
                  <a:pt x="387192" y="1016000"/>
                </a:lnTo>
                <a:lnTo>
                  <a:pt x="386367" y="1028700"/>
                </a:lnTo>
                <a:lnTo>
                  <a:pt x="390952" y="1003300"/>
                </a:lnTo>
                <a:lnTo>
                  <a:pt x="390050" y="1003300"/>
                </a:lnTo>
                <a:lnTo>
                  <a:pt x="395183" y="977900"/>
                </a:lnTo>
                <a:lnTo>
                  <a:pt x="396941" y="977900"/>
                </a:lnTo>
                <a:lnTo>
                  <a:pt x="399813" y="965200"/>
                </a:lnTo>
                <a:lnTo>
                  <a:pt x="398653" y="965200"/>
                </a:lnTo>
                <a:lnTo>
                  <a:pt x="404942" y="939800"/>
                </a:lnTo>
                <a:lnTo>
                  <a:pt x="407116" y="939800"/>
                </a:lnTo>
                <a:lnTo>
                  <a:pt x="410532" y="927100"/>
                </a:lnTo>
                <a:close/>
              </a:path>
              <a:path w="1390015" h="1447800">
                <a:moveTo>
                  <a:pt x="396941" y="977900"/>
                </a:moveTo>
                <a:lnTo>
                  <a:pt x="395183" y="977900"/>
                </a:lnTo>
                <a:lnTo>
                  <a:pt x="394069" y="990600"/>
                </a:lnTo>
                <a:lnTo>
                  <a:pt x="396941" y="977900"/>
                </a:lnTo>
                <a:close/>
              </a:path>
              <a:path w="1390015" h="1447800">
                <a:moveTo>
                  <a:pt x="407116" y="939800"/>
                </a:moveTo>
                <a:lnTo>
                  <a:pt x="404942" y="939800"/>
                </a:lnTo>
                <a:lnTo>
                  <a:pt x="403700" y="952500"/>
                </a:lnTo>
                <a:lnTo>
                  <a:pt x="407116" y="939800"/>
                </a:lnTo>
                <a:close/>
              </a:path>
              <a:path w="1390015" h="1447800">
                <a:moveTo>
                  <a:pt x="453846" y="812800"/>
                </a:moveTo>
                <a:lnTo>
                  <a:pt x="50268" y="812800"/>
                </a:lnTo>
                <a:lnTo>
                  <a:pt x="43440" y="838200"/>
                </a:lnTo>
                <a:lnTo>
                  <a:pt x="42201" y="838200"/>
                </a:lnTo>
                <a:lnTo>
                  <a:pt x="35914" y="863600"/>
                </a:lnTo>
                <a:lnTo>
                  <a:pt x="34756" y="876300"/>
                </a:lnTo>
                <a:lnTo>
                  <a:pt x="29013" y="889000"/>
                </a:lnTo>
                <a:lnTo>
                  <a:pt x="27902" y="901700"/>
                </a:lnTo>
                <a:lnTo>
                  <a:pt x="22772" y="927100"/>
                </a:lnTo>
                <a:lnTo>
                  <a:pt x="409078" y="927100"/>
                </a:lnTo>
                <a:lnTo>
                  <a:pt x="416485" y="901700"/>
                </a:lnTo>
                <a:lnTo>
                  <a:pt x="418999" y="901700"/>
                </a:lnTo>
                <a:lnTo>
                  <a:pt x="422959" y="889000"/>
                </a:lnTo>
                <a:lnTo>
                  <a:pt x="420548" y="889000"/>
                </a:lnTo>
                <a:lnTo>
                  <a:pt x="437977" y="850900"/>
                </a:lnTo>
                <a:lnTo>
                  <a:pt x="439226" y="850900"/>
                </a:lnTo>
                <a:lnTo>
                  <a:pt x="453846" y="812800"/>
                </a:lnTo>
                <a:close/>
              </a:path>
              <a:path w="1390015" h="1447800">
                <a:moveTo>
                  <a:pt x="418999" y="901700"/>
                </a:moveTo>
                <a:lnTo>
                  <a:pt x="416485" y="901700"/>
                </a:lnTo>
                <a:lnTo>
                  <a:pt x="415040" y="914400"/>
                </a:lnTo>
                <a:lnTo>
                  <a:pt x="418999" y="901700"/>
                </a:lnTo>
                <a:close/>
              </a:path>
              <a:path w="1390015" h="1447800">
                <a:moveTo>
                  <a:pt x="439226" y="850900"/>
                </a:moveTo>
                <a:lnTo>
                  <a:pt x="437977" y="850900"/>
                </a:lnTo>
                <a:lnTo>
                  <a:pt x="434352" y="863600"/>
                </a:lnTo>
                <a:lnTo>
                  <a:pt x="439226" y="850900"/>
                </a:lnTo>
                <a:close/>
              </a:path>
              <a:path w="1390015" h="1447800">
                <a:moveTo>
                  <a:pt x="471379" y="787400"/>
                </a:moveTo>
                <a:lnTo>
                  <a:pt x="59129" y="787400"/>
                </a:lnTo>
                <a:lnTo>
                  <a:pt x="51722" y="812800"/>
                </a:lnTo>
                <a:lnTo>
                  <a:pt x="453846" y="812800"/>
                </a:lnTo>
                <a:lnTo>
                  <a:pt x="449891" y="825500"/>
                </a:lnTo>
                <a:lnTo>
                  <a:pt x="471379" y="787400"/>
                </a:lnTo>
                <a:close/>
              </a:path>
              <a:path w="1390015" h="1447800">
                <a:moveTo>
                  <a:pt x="724850" y="508000"/>
                </a:moveTo>
                <a:lnTo>
                  <a:pt x="194816" y="508000"/>
                </a:lnTo>
                <a:lnTo>
                  <a:pt x="169469" y="558800"/>
                </a:lnTo>
                <a:lnTo>
                  <a:pt x="164694" y="558800"/>
                </a:lnTo>
                <a:lnTo>
                  <a:pt x="141250" y="596900"/>
                </a:lnTo>
                <a:lnTo>
                  <a:pt x="136928" y="609600"/>
                </a:lnTo>
                <a:lnTo>
                  <a:pt x="115418" y="647700"/>
                </a:lnTo>
                <a:lnTo>
                  <a:pt x="111459" y="660400"/>
                </a:lnTo>
                <a:lnTo>
                  <a:pt x="91956" y="698500"/>
                </a:lnTo>
                <a:lnTo>
                  <a:pt x="88331" y="711200"/>
                </a:lnTo>
                <a:lnTo>
                  <a:pt x="70899" y="762000"/>
                </a:lnTo>
                <a:lnTo>
                  <a:pt x="68489" y="762000"/>
                </a:lnTo>
                <a:lnTo>
                  <a:pt x="60570" y="787400"/>
                </a:lnTo>
                <a:lnTo>
                  <a:pt x="467075" y="787400"/>
                </a:lnTo>
                <a:lnTo>
                  <a:pt x="490542" y="749300"/>
                </a:lnTo>
                <a:lnTo>
                  <a:pt x="492082" y="749300"/>
                </a:lnTo>
                <a:lnTo>
                  <a:pt x="511109" y="711200"/>
                </a:lnTo>
                <a:lnTo>
                  <a:pt x="515126" y="711200"/>
                </a:lnTo>
                <a:lnTo>
                  <a:pt x="533217" y="685800"/>
                </a:lnTo>
                <a:lnTo>
                  <a:pt x="537461" y="685800"/>
                </a:lnTo>
                <a:lnTo>
                  <a:pt x="556730" y="660400"/>
                </a:lnTo>
                <a:lnTo>
                  <a:pt x="551112" y="660400"/>
                </a:lnTo>
                <a:lnTo>
                  <a:pt x="581692" y="622300"/>
                </a:lnTo>
                <a:lnTo>
                  <a:pt x="586328" y="622300"/>
                </a:lnTo>
                <a:lnTo>
                  <a:pt x="607832" y="596900"/>
                </a:lnTo>
                <a:lnTo>
                  <a:pt x="612800" y="596900"/>
                </a:lnTo>
                <a:lnTo>
                  <a:pt x="635331" y="571500"/>
                </a:lnTo>
                <a:lnTo>
                  <a:pt x="640404" y="571500"/>
                </a:lnTo>
                <a:lnTo>
                  <a:pt x="663962" y="546100"/>
                </a:lnTo>
                <a:lnTo>
                  <a:pt x="675537" y="546100"/>
                </a:lnTo>
                <a:lnTo>
                  <a:pt x="693907" y="533400"/>
                </a:lnTo>
                <a:lnTo>
                  <a:pt x="686704" y="533400"/>
                </a:lnTo>
                <a:lnTo>
                  <a:pt x="724850" y="508000"/>
                </a:lnTo>
                <a:close/>
              </a:path>
              <a:path w="1390015" h="1447800">
                <a:moveTo>
                  <a:pt x="492082" y="749300"/>
                </a:moveTo>
                <a:lnTo>
                  <a:pt x="490542" y="749300"/>
                </a:lnTo>
                <a:lnTo>
                  <a:pt x="485740" y="762000"/>
                </a:lnTo>
                <a:lnTo>
                  <a:pt x="492082" y="749300"/>
                </a:lnTo>
                <a:close/>
              </a:path>
              <a:path w="1390015" h="1447800">
                <a:moveTo>
                  <a:pt x="515126" y="711200"/>
                </a:moveTo>
                <a:lnTo>
                  <a:pt x="511109" y="711200"/>
                </a:lnTo>
                <a:lnTo>
                  <a:pt x="506081" y="723900"/>
                </a:lnTo>
                <a:lnTo>
                  <a:pt x="515126" y="711200"/>
                </a:lnTo>
                <a:close/>
              </a:path>
              <a:path w="1390015" h="1447800">
                <a:moveTo>
                  <a:pt x="537461" y="685800"/>
                </a:moveTo>
                <a:lnTo>
                  <a:pt x="533217" y="685800"/>
                </a:lnTo>
                <a:lnTo>
                  <a:pt x="527826" y="698500"/>
                </a:lnTo>
                <a:lnTo>
                  <a:pt x="537461" y="685800"/>
                </a:lnTo>
                <a:close/>
              </a:path>
              <a:path w="1390015" h="1447800">
                <a:moveTo>
                  <a:pt x="586328" y="622300"/>
                </a:moveTo>
                <a:lnTo>
                  <a:pt x="581692" y="622300"/>
                </a:lnTo>
                <a:lnTo>
                  <a:pt x="575576" y="635000"/>
                </a:lnTo>
                <a:lnTo>
                  <a:pt x="586328" y="622300"/>
                </a:lnTo>
                <a:close/>
              </a:path>
              <a:path w="1390015" h="1447800">
                <a:moveTo>
                  <a:pt x="612800" y="596900"/>
                </a:moveTo>
                <a:lnTo>
                  <a:pt x="607832" y="596900"/>
                </a:lnTo>
                <a:lnTo>
                  <a:pt x="601534" y="609600"/>
                </a:lnTo>
                <a:lnTo>
                  <a:pt x="612800" y="596900"/>
                </a:lnTo>
                <a:close/>
              </a:path>
              <a:path w="1390015" h="1447800">
                <a:moveTo>
                  <a:pt x="640404" y="571500"/>
                </a:moveTo>
                <a:lnTo>
                  <a:pt x="635331" y="571500"/>
                </a:lnTo>
                <a:lnTo>
                  <a:pt x="628626" y="584200"/>
                </a:lnTo>
                <a:lnTo>
                  <a:pt x="640404" y="571500"/>
                </a:lnTo>
                <a:close/>
              </a:path>
              <a:path w="1390015" h="1447800">
                <a:moveTo>
                  <a:pt x="675537" y="546100"/>
                </a:moveTo>
                <a:lnTo>
                  <a:pt x="663962" y="546100"/>
                </a:lnTo>
                <a:lnTo>
                  <a:pt x="657167" y="558800"/>
                </a:lnTo>
                <a:lnTo>
                  <a:pt x="675537" y="546100"/>
                </a:lnTo>
                <a:close/>
              </a:path>
              <a:path w="1390015" h="1447800">
                <a:moveTo>
                  <a:pt x="894329" y="419100"/>
                </a:moveTo>
                <a:lnTo>
                  <a:pt x="261308" y="419100"/>
                </a:lnTo>
                <a:lnTo>
                  <a:pt x="232391" y="457200"/>
                </a:lnTo>
                <a:lnTo>
                  <a:pt x="226982" y="469900"/>
                </a:lnTo>
                <a:lnTo>
                  <a:pt x="199831" y="508000"/>
                </a:lnTo>
                <a:lnTo>
                  <a:pt x="717420" y="508000"/>
                </a:lnTo>
                <a:lnTo>
                  <a:pt x="756924" y="482600"/>
                </a:lnTo>
                <a:lnTo>
                  <a:pt x="769428" y="482600"/>
                </a:lnTo>
                <a:lnTo>
                  <a:pt x="789814" y="469900"/>
                </a:lnTo>
                <a:lnTo>
                  <a:pt x="781886" y="469900"/>
                </a:lnTo>
                <a:lnTo>
                  <a:pt x="823837" y="444500"/>
                </a:lnTo>
                <a:lnTo>
                  <a:pt x="837179" y="444500"/>
                </a:lnTo>
                <a:lnTo>
                  <a:pt x="858720" y="431800"/>
                </a:lnTo>
                <a:lnTo>
                  <a:pt x="850158" y="431800"/>
                </a:lnTo>
                <a:lnTo>
                  <a:pt x="894329" y="419100"/>
                </a:lnTo>
                <a:close/>
              </a:path>
              <a:path w="1390015" h="1447800">
                <a:moveTo>
                  <a:pt x="769428" y="482600"/>
                </a:moveTo>
                <a:lnTo>
                  <a:pt x="756924" y="482600"/>
                </a:lnTo>
                <a:lnTo>
                  <a:pt x="749041" y="495300"/>
                </a:lnTo>
                <a:lnTo>
                  <a:pt x="769428" y="482600"/>
                </a:lnTo>
                <a:close/>
              </a:path>
              <a:path w="1390015" h="1447800">
                <a:moveTo>
                  <a:pt x="837179" y="444500"/>
                </a:moveTo>
                <a:lnTo>
                  <a:pt x="823837" y="444500"/>
                </a:lnTo>
                <a:lnTo>
                  <a:pt x="815637" y="457200"/>
                </a:lnTo>
                <a:lnTo>
                  <a:pt x="837179" y="444500"/>
                </a:lnTo>
                <a:close/>
              </a:path>
              <a:path w="1390015" h="1447800">
                <a:moveTo>
                  <a:pt x="1023125" y="381000"/>
                </a:moveTo>
                <a:lnTo>
                  <a:pt x="297496" y="381000"/>
                </a:lnTo>
                <a:lnTo>
                  <a:pt x="266916" y="419100"/>
                </a:lnTo>
                <a:lnTo>
                  <a:pt x="906107" y="419100"/>
                </a:lnTo>
                <a:lnTo>
                  <a:pt x="928804" y="406400"/>
                </a:lnTo>
                <a:lnTo>
                  <a:pt x="942758" y="406400"/>
                </a:lnTo>
                <a:lnTo>
                  <a:pt x="965953" y="393700"/>
                </a:lnTo>
                <a:lnTo>
                  <a:pt x="999296" y="393700"/>
                </a:lnTo>
                <a:lnTo>
                  <a:pt x="1023125" y="381000"/>
                </a:lnTo>
                <a:close/>
              </a:path>
              <a:path w="1390015" h="1447800">
                <a:moveTo>
                  <a:pt x="1367746" y="12700"/>
                </a:moveTo>
                <a:lnTo>
                  <a:pt x="952180" y="12700"/>
                </a:lnTo>
                <a:lnTo>
                  <a:pt x="928306" y="25400"/>
                </a:lnTo>
                <a:lnTo>
                  <a:pt x="895461" y="25400"/>
                </a:lnTo>
                <a:lnTo>
                  <a:pt x="872039" y="38100"/>
                </a:lnTo>
                <a:lnTo>
                  <a:pt x="840010" y="38100"/>
                </a:lnTo>
                <a:lnTo>
                  <a:pt x="817041" y="50800"/>
                </a:lnTo>
                <a:lnTo>
                  <a:pt x="812375" y="50800"/>
                </a:lnTo>
                <a:lnTo>
                  <a:pt x="789633" y="63500"/>
                </a:lnTo>
                <a:lnTo>
                  <a:pt x="762949" y="63500"/>
                </a:lnTo>
                <a:lnTo>
                  <a:pt x="756471" y="76200"/>
                </a:lnTo>
                <a:lnTo>
                  <a:pt x="712255" y="88900"/>
                </a:lnTo>
                <a:lnTo>
                  <a:pt x="703693" y="88900"/>
                </a:lnTo>
                <a:lnTo>
                  <a:pt x="660610" y="114300"/>
                </a:lnTo>
                <a:lnTo>
                  <a:pt x="652410" y="114300"/>
                </a:lnTo>
                <a:lnTo>
                  <a:pt x="610459" y="139700"/>
                </a:lnTo>
                <a:lnTo>
                  <a:pt x="602486" y="139700"/>
                </a:lnTo>
                <a:lnTo>
                  <a:pt x="561713" y="165100"/>
                </a:lnTo>
                <a:lnTo>
                  <a:pt x="553875" y="165100"/>
                </a:lnTo>
                <a:lnTo>
                  <a:pt x="514371" y="190500"/>
                </a:lnTo>
                <a:lnTo>
                  <a:pt x="506941" y="203200"/>
                </a:lnTo>
                <a:lnTo>
                  <a:pt x="468796" y="228600"/>
                </a:lnTo>
                <a:lnTo>
                  <a:pt x="461593" y="228600"/>
                </a:lnTo>
                <a:lnTo>
                  <a:pt x="424811" y="266700"/>
                </a:lnTo>
                <a:lnTo>
                  <a:pt x="418011" y="266700"/>
                </a:lnTo>
                <a:lnTo>
                  <a:pt x="382675" y="292100"/>
                </a:lnTo>
                <a:lnTo>
                  <a:pt x="375947" y="304800"/>
                </a:lnTo>
                <a:lnTo>
                  <a:pt x="342142" y="330200"/>
                </a:lnTo>
                <a:lnTo>
                  <a:pt x="335854" y="342900"/>
                </a:lnTo>
                <a:lnTo>
                  <a:pt x="303607" y="381000"/>
                </a:lnTo>
                <a:lnTo>
                  <a:pt x="1136972" y="381000"/>
                </a:lnTo>
                <a:lnTo>
                  <a:pt x="1159784" y="369456"/>
                </a:lnTo>
                <a:lnTo>
                  <a:pt x="1157494" y="368300"/>
                </a:lnTo>
                <a:lnTo>
                  <a:pt x="1389888" y="368300"/>
                </a:lnTo>
                <a:lnTo>
                  <a:pt x="1389888" y="25400"/>
                </a:lnTo>
                <a:lnTo>
                  <a:pt x="1367746" y="12700"/>
                </a:lnTo>
                <a:close/>
              </a:path>
              <a:path w="1390015" h="1447800">
                <a:moveTo>
                  <a:pt x="1162070" y="368300"/>
                </a:moveTo>
                <a:lnTo>
                  <a:pt x="1157494" y="368300"/>
                </a:lnTo>
                <a:lnTo>
                  <a:pt x="1159784" y="369456"/>
                </a:lnTo>
                <a:lnTo>
                  <a:pt x="1162070" y="368300"/>
                </a:lnTo>
                <a:close/>
              </a:path>
              <a:path w="1390015" h="1447800">
                <a:moveTo>
                  <a:pt x="1280719" y="0"/>
                </a:moveTo>
                <a:lnTo>
                  <a:pt x="1039072" y="0"/>
                </a:lnTo>
                <a:lnTo>
                  <a:pt x="1014654" y="12700"/>
                </a:lnTo>
                <a:lnTo>
                  <a:pt x="1305183" y="12700"/>
                </a:lnTo>
                <a:lnTo>
                  <a:pt x="1280719" y="0"/>
                </a:lnTo>
                <a:close/>
              </a:path>
            </a:pathLst>
          </a:custGeom>
          <a:solidFill>
            <a:srgbClr val="ECD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126" y="541477"/>
            <a:ext cx="7361555" cy="7029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Участие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предпринимателей</a:t>
            </a:r>
            <a:r>
              <a:rPr sz="2400" spc="3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в</a:t>
            </a:r>
            <a:r>
              <a:rPr sz="2400" spc="-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выставках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и </a:t>
            </a:r>
            <a:r>
              <a:rPr sz="2400" spc="-78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ярмарках,</a:t>
            </a:r>
            <a:r>
              <a:rPr sz="2400" spc="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бизнес-миссиях</a:t>
            </a:r>
            <a:r>
              <a:rPr sz="2400" spc="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в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 2022</a:t>
            </a:r>
            <a:r>
              <a:rPr sz="2400" spc="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году: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6675" y="362712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874" y="1583588"/>
            <a:ext cx="9154160" cy="514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1310">
              <a:lnSpc>
                <a:spcPct val="150000"/>
              </a:lnSpc>
              <a:spcBef>
                <a:spcPts val="100"/>
              </a:spcBef>
            </a:pPr>
            <a:r>
              <a:rPr sz="1600" spc="-5" dirty="0">
                <a:latin typeface="Microsoft Sans Serif"/>
                <a:cs typeface="Microsoft Sans Serif"/>
              </a:rPr>
              <a:t>1.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Фестиваль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народных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мастеров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художников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Республике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Алтай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рамках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региональных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мероприятий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(Эл-Ойын),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Усть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415" dirty="0">
                <a:latin typeface="Microsoft Sans Serif"/>
                <a:cs typeface="Microsoft Sans Serif"/>
              </a:rPr>
              <a:t>–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Канский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район;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20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участников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10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физических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лиц,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10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СМСП.</a:t>
            </a:r>
            <a:endParaRPr sz="1600">
              <a:latin typeface="Microsoft Sans Serif"/>
              <a:cs typeface="Microsoft Sans Serif"/>
            </a:endParaRPr>
          </a:p>
          <a:p>
            <a:pPr marL="12700" marR="5080">
              <a:lnSpc>
                <a:spcPts val="2880"/>
              </a:lnSpc>
              <a:spcBef>
                <a:spcPts val="254"/>
              </a:spcBef>
            </a:pPr>
            <a:r>
              <a:rPr sz="1600" spc="-5" dirty="0">
                <a:latin typeface="Microsoft Sans Serif"/>
                <a:cs typeface="Microsoft Sans Serif"/>
              </a:rPr>
              <a:t>2.XVIII </a:t>
            </a:r>
            <a:r>
              <a:rPr sz="1600" spc="-15" dirty="0">
                <a:latin typeface="Microsoft Sans Serif"/>
                <a:cs typeface="Microsoft Sans Serif"/>
              </a:rPr>
              <a:t>выставка </a:t>
            </a:r>
            <a:r>
              <a:rPr sz="1600" spc="415" dirty="0">
                <a:latin typeface="Microsoft Sans Serif"/>
                <a:cs typeface="Microsoft Sans Serif"/>
              </a:rPr>
              <a:t>– </a:t>
            </a:r>
            <a:r>
              <a:rPr sz="1600" spc="-25" dirty="0">
                <a:latin typeface="Microsoft Sans Serif"/>
                <a:cs typeface="Microsoft Sans Serif"/>
              </a:rPr>
              <a:t>ярмарка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народных </a:t>
            </a:r>
            <a:r>
              <a:rPr sz="1600" spc="-30" dirty="0">
                <a:latin typeface="Microsoft Sans Serif"/>
                <a:cs typeface="Microsoft Sans Serif"/>
              </a:rPr>
              <a:t>художников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 </a:t>
            </a:r>
            <a:r>
              <a:rPr sz="1600" spc="-15" dirty="0">
                <a:latin typeface="Microsoft Sans Serif"/>
                <a:cs typeface="Microsoft Sans Serif"/>
              </a:rPr>
              <a:t>мастеров России </a:t>
            </a:r>
            <a:r>
              <a:rPr sz="1600" spc="-5" dirty="0">
                <a:latin typeface="Microsoft Sans Serif"/>
                <a:cs typeface="Microsoft Sans Serif"/>
              </a:rPr>
              <a:t>«Жар-птица. Весна-2022»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75" dirty="0">
                <a:latin typeface="Microsoft Sans Serif"/>
                <a:cs typeface="Microsoft Sans Serif"/>
              </a:rPr>
              <a:t>(г.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600" spc="-20" dirty="0">
                <a:latin typeface="Microsoft Sans Serif"/>
                <a:cs typeface="Microsoft Sans Serif"/>
              </a:rPr>
              <a:t>Москва,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Экспоцентр);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6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СМСП</a:t>
            </a:r>
            <a:endParaRPr sz="1600">
              <a:latin typeface="Microsoft Sans Serif"/>
              <a:cs typeface="Microsoft Sans Serif"/>
            </a:endParaRPr>
          </a:p>
          <a:p>
            <a:pPr marL="239395" indent="-227329">
              <a:lnSpc>
                <a:spcPct val="100000"/>
              </a:lnSpc>
              <a:spcBef>
                <a:spcPts val="960"/>
              </a:spcBef>
              <a:buAutoNum type="arabicPeriod" startAt="3"/>
              <a:tabLst>
                <a:tab pos="240029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Международный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фестиваль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этнической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музыки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ремесел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«Мир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Сибири»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75" dirty="0">
                <a:latin typeface="Microsoft Sans Serif"/>
                <a:cs typeface="Microsoft Sans Serif"/>
              </a:rPr>
              <a:t>(г.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Красноярск,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с.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latin typeface="Microsoft Sans Serif"/>
                <a:cs typeface="Microsoft Sans Serif"/>
              </a:rPr>
              <a:t>Шушенское);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6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СМСП.</a:t>
            </a:r>
            <a:endParaRPr sz="1600">
              <a:latin typeface="Microsoft Sans Serif"/>
              <a:cs typeface="Microsoft Sans Serif"/>
            </a:endParaRPr>
          </a:p>
          <a:p>
            <a:pPr marL="12700" marR="2632710">
              <a:lnSpc>
                <a:spcPct val="150000"/>
              </a:lnSpc>
              <a:spcBef>
                <a:spcPts val="5"/>
              </a:spcBef>
              <a:buAutoNum type="arabicPeriod" startAt="4"/>
              <a:tabLst>
                <a:tab pos="240029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Всероссийская </a:t>
            </a:r>
            <a:r>
              <a:rPr sz="1600" spc="-20" dirty="0">
                <a:latin typeface="Microsoft Sans Serif"/>
                <a:cs typeface="Microsoft Sans Serif"/>
              </a:rPr>
              <a:t>Спасская </a:t>
            </a:r>
            <a:r>
              <a:rPr sz="1600" spc="-25" dirty="0">
                <a:latin typeface="Microsoft Sans Serif"/>
                <a:cs typeface="Microsoft Sans Serif"/>
              </a:rPr>
              <a:t>ярмарка </a:t>
            </a:r>
            <a:r>
              <a:rPr sz="1600" spc="-75" dirty="0">
                <a:latin typeface="Microsoft Sans Serif"/>
                <a:cs typeface="Microsoft Sans Serif"/>
              </a:rPr>
              <a:t>(г.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Казань, </a:t>
            </a:r>
            <a:r>
              <a:rPr sz="1600" spc="-114" dirty="0">
                <a:latin typeface="Microsoft Sans Serif"/>
                <a:cs typeface="Microsoft Sans Serif"/>
              </a:rPr>
              <a:t>г.</a:t>
            </a:r>
            <a:r>
              <a:rPr sz="1600" spc="-1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Елабуга,); </a:t>
            </a:r>
            <a:r>
              <a:rPr sz="1600" spc="-5" dirty="0">
                <a:latin typeface="Microsoft Sans Serif"/>
                <a:cs typeface="Microsoft Sans Serif"/>
              </a:rPr>
              <a:t>6 </a:t>
            </a:r>
            <a:r>
              <a:rPr sz="1600" spc="-10" dirty="0">
                <a:latin typeface="Microsoft Sans Serif"/>
                <a:cs typeface="Microsoft Sans Serif"/>
              </a:rPr>
              <a:t>СМСП.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5«Фестиваль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народных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мастеров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-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2022»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10" dirty="0">
                <a:latin typeface="Microsoft Sans Serif"/>
                <a:cs typeface="Microsoft Sans Serif"/>
              </a:rPr>
              <a:t>г.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Сочи;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4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СМСП.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6.Фестиваль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мастеров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«Иван-да-Марья»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14" dirty="0">
                <a:latin typeface="Microsoft Sans Serif"/>
                <a:cs typeface="Microsoft Sans Serif"/>
              </a:rPr>
              <a:t>г.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Екатеринбург;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4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СМСП.</a:t>
            </a:r>
            <a:endParaRPr sz="1600">
              <a:latin typeface="Microsoft Sans Serif"/>
              <a:cs typeface="Microsoft Sans Serif"/>
            </a:endParaRPr>
          </a:p>
          <a:p>
            <a:pPr marL="182245" indent="-170180">
              <a:lnSpc>
                <a:spcPct val="100000"/>
              </a:lnSpc>
              <a:spcBef>
                <a:spcPts val="960"/>
              </a:spcBef>
              <a:buSzPct val="93750"/>
              <a:buAutoNum type="arabicPeriod" startAt="7"/>
              <a:tabLst>
                <a:tab pos="18288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Выставка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народных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промыслов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России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«Ладья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-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2022.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Зимняя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сказка»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10" dirty="0">
                <a:latin typeface="Microsoft Sans Serif"/>
                <a:cs typeface="Microsoft Sans Serif"/>
              </a:rPr>
              <a:t>г.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Москва;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8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СМСП.</a:t>
            </a:r>
            <a:endParaRPr sz="1600">
              <a:latin typeface="Microsoft Sans Serif"/>
              <a:cs typeface="Microsoft Sans Serif"/>
            </a:endParaRPr>
          </a:p>
          <a:p>
            <a:pPr marL="12700" marR="421640">
              <a:lnSpc>
                <a:spcPct val="150000"/>
              </a:lnSpc>
              <a:buSzPct val="93750"/>
              <a:buAutoNum type="arabicPeriod" startAt="7"/>
              <a:tabLst>
                <a:tab pos="18288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Событийное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мероприятие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«Фестивальный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Турсиб»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35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участников;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20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физических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лиц;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15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СМСП.</a:t>
            </a:r>
            <a:endParaRPr sz="1600">
              <a:latin typeface="Microsoft Sans Serif"/>
              <a:cs typeface="Microsoft Sans Serif"/>
            </a:endParaRPr>
          </a:p>
          <a:p>
            <a:pPr marL="182245" indent="-170180">
              <a:lnSpc>
                <a:spcPct val="100000"/>
              </a:lnSpc>
              <a:spcBef>
                <a:spcPts val="960"/>
              </a:spcBef>
              <a:buSzPct val="93750"/>
              <a:buAutoNum type="arabicPeriod" startAt="7"/>
              <a:tabLst>
                <a:tab pos="18288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«Всероссийский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Ремесленный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конгресс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2022»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15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участников;</a:t>
            </a:r>
            <a:r>
              <a:rPr sz="1600" spc="1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10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физических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лиц;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5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СМСП.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0876" y="1696212"/>
            <a:ext cx="586740" cy="561340"/>
            <a:chOff x="150876" y="1696212"/>
            <a:chExt cx="586740" cy="561340"/>
          </a:xfrm>
        </p:grpSpPr>
        <p:sp>
          <p:nvSpPr>
            <p:cNvPr id="7" name="object 7"/>
            <p:cNvSpPr/>
            <p:nvPr/>
          </p:nvSpPr>
          <p:spPr>
            <a:xfrm>
              <a:off x="150876" y="1696212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69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69" y="560831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69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020" y="1778511"/>
              <a:ext cx="424765" cy="40634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92023" y="3810000"/>
            <a:ext cx="585470" cy="561340"/>
            <a:chOff x="192023" y="3810000"/>
            <a:chExt cx="585470" cy="561340"/>
          </a:xfrm>
        </p:grpSpPr>
        <p:sp>
          <p:nvSpPr>
            <p:cNvPr id="10" name="object 10"/>
            <p:cNvSpPr/>
            <p:nvPr/>
          </p:nvSpPr>
          <p:spPr>
            <a:xfrm>
              <a:off x="192023" y="3810000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2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8907" y="3858793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81355" y="2613660"/>
            <a:ext cx="585470" cy="561340"/>
            <a:chOff x="181355" y="2613660"/>
            <a:chExt cx="585470" cy="561340"/>
          </a:xfrm>
        </p:grpSpPr>
        <p:sp>
          <p:nvSpPr>
            <p:cNvPr id="13" name="object 13"/>
            <p:cNvSpPr/>
            <p:nvPr/>
          </p:nvSpPr>
          <p:spPr>
            <a:xfrm>
              <a:off x="181355" y="2613660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766" y="2687025"/>
              <a:ext cx="349859" cy="431745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355" y="5001768"/>
            <a:ext cx="601980" cy="60350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19</a:t>
            </a:fld>
            <a:endParaRPr spc="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74664" y="4529328"/>
            <a:ext cx="757555" cy="574675"/>
          </a:xfrm>
          <a:custGeom>
            <a:avLst/>
            <a:gdLst/>
            <a:ahLst/>
            <a:cxnLst/>
            <a:rect l="l" t="t" r="r" b="b"/>
            <a:pathLst>
              <a:path w="757554" h="574675">
                <a:moveTo>
                  <a:pt x="757555" y="574548"/>
                </a:moveTo>
                <a:lnTo>
                  <a:pt x="457200" y="574548"/>
                </a:lnTo>
              </a:path>
              <a:path w="757554" h="574675">
                <a:moveTo>
                  <a:pt x="457327" y="574167"/>
                </a:moveTo>
                <a:lnTo>
                  <a:pt x="0" y="0"/>
                </a:lnTo>
              </a:path>
            </a:pathLst>
          </a:custGeom>
          <a:ln w="6096">
            <a:solidFill>
              <a:srgbClr val="5521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44696" y="4596384"/>
            <a:ext cx="743585" cy="580390"/>
            <a:chOff x="4044696" y="4596384"/>
            <a:chExt cx="743585" cy="580390"/>
          </a:xfrm>
        </p:grpSpPr>
        <p:sp>
          <p:nvSpPr>
            <p:cNvPr id="4" name="object 4"/>
            <p:cNvSpPr/>
            <p:nvPr/>
          </p:nvSpPr>
          <p:spPr>
            <a:xfrm>
              <a:off x="4044696" y="5172456"/>
              <a:ext cx="188595" cy="0"/>
            </a:xfrm>
            <a:custGeom>
              <a:avLst/>
              <a:gdLst/>
              <a:ahLst/>
              <a:cxnLst/>
              <a:rect l="l" t="t" r="r" b="b"/>
              <a:pathLst>
                <a:path w="188595">
                  <a:moveTo>
                    <a:pt x="0" y="0"/>
                  </a:moveTo>
                  <a:lnTo>
                    <a:pt x="188213" y="0"/>
                  </a:lnTo>
                </a:path>
              </a:pathLst>
            </a:custGeom>
            <a:ln w="6096">
              <a:solidFill>
                <a:srgbClr val="5521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33672" y="4599432"/>
              <a:ext cx="551180" cy="574675"/>
            </a:xfrm>
            <a:custGeom>
              <a:avLst/>
              <a:gdLst/>
              <a:ahLst/>
              <a:cxnLst/>
              <a:rect l="l" t="t" r="r" b="b"/>
              <a:pathLst>
                <a:path w="551179" h="574675">
                  <a:moveTo>
                    <a:pt x="0" y="574166"/>
                  </a:moveTo>
                  <a:lnTo>
                    <a:pt x="551179" y="0"/>
                  </a:lnTo>
                </a:path>
              </a:pathLst>
            </a:custGeom>
            <a:ln w="6096">
              <a:solidFill>
                <a:srgbClr val="5521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541007" y="4207764"/>
            <a:ext cx="327025" cy="0"/>
          </a:xfrm>
          <a:custGeom>
            <a:avLst/>
            <a:gdLst/>
            <a:ahLst/>
            <a:cxnLst/>
            <a:rect l="l" t="t" r="r" b="b"/>
            <a:pathLst>
              <a:path w="327025">
                <a:moveTo>
                  <a:pt x="0" y="0"/>
                </a:moveTo>
                <a:lnTo>
                  <a:pt x="326517" y="0"/>
                </a:lnTo>
              </a:path>
            </a:pathLst>
          </a:custGeom>
          <a:ln w="6096">
            <a:solidFill>
              <a:srgbClr val="5521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899403" y="2433828"/>
            <a:ext cx="1007744" cy="1136650"/>
            <a:chOff x="5899403" y="2433828"/>
            <a:chExt cx="1007744" cy="1136650"/>
          </a:xfrm>
        </p:grpSpPr>
        <p:sp>
          <p:nvSpPr>
            <p:cNvPr id="8" name="object 8"/>
            <p:cNvSpPr/>
            <p:nvPr/>
          </p:nvSpPr>
          <p:spPr>
            <a:xfrm>
              <a:off x="6693407" y="2436876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59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6096">
              <a:solidFill>
                <a:srgbClr val="5521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02451" y="2436876"/>
              <a:ext cx="790575" cy="1130300"/>
            </a:xfrm>
            <a:custGeom>
              <a:avLst/>
              <a:gdLst/>
              <a:ahLst/>
              <a:cxnLst/>
              <a:rect l="l" t="t" r="r" b="b"/>
              <a:pathLst>
                <a:path w="790575" h="1130300">
                  <a:moveTo>
                    <a:pt x="790194" y="0"/>
                  </a:moveTo>
                  <a:lnTo>
                    <a:pt x="0" y="1130173"/>
                  </a:lnTo>
                </a:path>
              </a:pathLst>
            </a:custGeom>
            <a:ln w="6096">
              <a:solidFill>
                <a:srgbClr val="5521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5933437"/>
            <a:ext cx="2179320" cy="1625600"/>
          </a:xfrm>
          <a:custGeom>
            <a:avLst/>
            <a:gdLst/>
            <a:ahLst/>
            <a:cxnLst/>
            <a:rect l="l" t="t" r="r" b="b"/>
            <a:pathLst>
              <a:path w="2179320" h="1625600">
                <a:moveTo>
                  <a:pt x="521786" y="558800"/>
                </a:moveTo>
                <a:lnTo>
                  <a:pt x="22852" y="558800"/>
                </a:lnTo>
                <a:lnTo>
                  <a:pt x="0" y="609600"/>
                </a:lnTo>
                <a:lnTo>
                  <a:pt x="0" y="1625600"/>
                </a:lnTo>
                <a:lnTo>
                  <a:pt x="388526" y="1625600"/>
                </a:lnTo>
                <a:lnTo>
                  <a:pt x="364010" y="1600200"/>
                </a:lnTo>
                <a:lnTo>
                  <a:pt x="369035" y="1600200"/>
                </a:lnTo>
                <a:lnTo>
                  <a:pt x="352134" y="1574800"/>
                </a:lnTo>
                <a:lnTo>
                  <a:pt x="348436" y="1574800"/>
                </a:lnTo>
                <a:lnTo>
                  <a:pt x="324985" y="1536700"/>
                </a:lnTo>
                <a:lnTo>
                  <a:pt x="329331" y="1536700"/>
                </a:lnTo>
                <a:lnTo>
                  <a:pt x="315016" y="1511300"/>
                </a:lnTo>
                <a:lnTo>
                  <a:pt x="311856" y="1511300"/>
                </a:lnTo>
                <a:lnTo>
                  <a:pt x="297228" y="1473200"/>
                </a:lnTo>
                <a:lnTo>
                  <a:pt x="295970" y="1473200"/>
                </a:lnTo>
                <a:lnTo>
                  <a:pt x="282907" y="1435100"/>
                </a:lnTo>
                <a:lnTo>
                  <a:pt x="280971" y="1435100"/>
                </a:lnTo>
                <a:lnTo>
                  <a:pt x="277016" y="1422400"/>
                </a:lnTo>
                <a:lnTo>
                  <a:pt x="274474" y="1422400"/>
                </a:lnTo>
                <a:lnTo>
                  <a:pt x="267072" y="1397000"/>
                </a:lnTo>
                <a:lnTo>
                  <a:pt x="268543" y="1397000"/>
                </a:lnTo>
                <a:lnTo>
                  <a:pt x="265132" y="1384300"/>
                </a:lnTo>
                <a:lnTo>
                  <a:pt x="262957" y="1384300"/>
                </a:lnTo>
                <a:lnTo>
                  <a:pt x="256673" y="1358900"/>
                </a:lnTo>
                <a:lnTo>
                  <a:pt x="257814" y="1358900"/>
                </a:lnTo>
                <a:lnTo>
                  <a:pt x="254943" y="1346200"/>
                </a:lnTo>
                <a:lnTo>
                  <a:pt x="253209" y="1346200"/>
                </a:lnTo>
                <a:lnTo>
                  <a:pt x="248080" y="1320800"/>
                </a:lnTo>
                <a:lnTo>
                  <a:pt x="248972" y="1320800"/>
                </a:lnTo>
                <a:lnTo>
                  <a:pt x="246679" y="1308100"/>
                </a:lnTo>
                <a:lnTo>
                  <a:pt x="245205" y="1308100"/>
                </a:lnTo>
                <a:lnTo>
                  <a:pt x="241203" y="1282700"/>
                </a:lnTo>
                <a:lnTo>
                  <a:pt x="241932" y="1282700"/>
                </a:lnTo>
                <a:lnTo>
                  <a:pt x="240234" y="1270000"/>
                </a:lnTo>
                <a:lnTo>
                  <a:pt x="239152" y="1270000"/>
                </a:lnTo>
                <a:lnTo>
                  <a:pt x="236368" y="1244600"/>
                </a:lnTo>
                <a:lnTo>
                  <a:pt x="236843" y="1244600"/>
                </a:lnTo>
                <a:lnTo>
                  <a:pt x="234670" y="1219200"/>
                </a:lnTo>
                <a:lnTo>
                  <a:pt x="235010" y="1219200"/>
                </a:lnTo>
                <a:lnTo>
                  <a:pt x="234211" y="1206500"/>
                </a:lnTo>
                <a:lnTo>
                  <a:pt x="233665" y="1206500"/>
                </a:lnTo>
                <a:lnTo>
                  <a:pt x="232714" y="1181100"/>
                </a:lnTo>
                <a:lnTo>
                  <a:pt x="232683" y="1168400"/>
                </a:lnTo>
                <a:lnTo>
                  <a:pt x="232529" y="1168400"/>
                </a:lnTo>
                <a:lnTo>
                  <a:pt x="232529" y="1155700"/>
                </a:lnTo>
                <a:lnTo>
                  <a:pt x="232683" y="1155700"/>
                </a:lnTo>
                <a:lnTo>
                  <a:pt x="232714" y="1143000"/>
                </a:lnTo>
                <a:lnTo>
                  <a:pt x="233665" y="1117600"/>
                </a:lnTo>
                <a:lnTo>
                  <a:pt x="234211" y="1117600"/>
                </a:lnTo>
                <a:lnTo>
                  <a:pt x="235010" y="1104900"/>
                </a:lnTo>
                <a:lnTo>
                  <a:pt x="234666" y="1104900"/>
                </a:lnTo>
                <a:lnTo>
                  <a:pt x="236839" y="1079500"/>
                </a:lnTo>
                <a:lnTo>
                  <a:pt x="236359" y="1079500"/>
                </a:lnTo>
                <a:lnTo>
                  <a:pt x="239143" y="1054100"/>
                </a:lnTo>
                <a:lnTo>
                  <a:pt x="240230" y="1054100"/>
                </a:lnTo>
                <a:lnTo>
                  <a:pt x="241927" y="1041400"/>
                </a:lnTo>
                <a:lnTo>
                  <a:pt x="241194" y="1041400"/>
                </a:lnTo>
                <a:lnTo>
                  <a:pt x="245201" y="1016000"/>
                </a:lnTo>
                <a:lnTo>
                  <a:pt x="246668" y="1016000"/>
                </a:lnTo>
                <a:lnTo>
                  <a:pt x="248958" y="1003300"/>
                </a:lnTo>
                <a:lnTo>
                  <a:pt x="248057" y="1003300"/>
                </a:lnTo>
                <a:lnTo>
                  <a:pt x="253187" y="977900"/>
                </a:lnTo>
                <a:lnTo>
                  <a:pt x="254943" y="977900"/>
                </a:lnTo>
                <a:lnTo>
                  <a:pt x="257814" y="965200"/>
                </a:lnTo>
                <a:lnTo>
                  <a:pt x="256655" y="965200"/>
                </a:lnTo>
                <a:lnTo>
                  <a:pt x="262939" y="939800"/>
                </a:lnTo>
                <a:lnTo>
                  <a:pt x="265112" y="939800"/>
                </a:lnTo>
                <a:lnTo>
                  <a:pt x="268525" y="927100"/>
                </a:lnTo>
                <a:lnTo>
                  <a:pt x="267072" y="927100"/>
                </a:lnTo>
                <a:lnTo>
                  <a:pt x="274474" y="914400"/>
                </a:lnTo>
                <a:lnTo>
                  <a:pt x="273030" y="914400"/>
                </a:lnTo>
                <a:lnTo>
                  <a:pt x="280944" y="889000"/>
                </a:lnTo>
                <a:lnTo>
                  <a:pt x="282889" y="889000"/>
                </a:lnTo>
                <a:lnTo>
                  <a:pt x="295952" y="850900"/>
                </a:lnTo>
                <a:lnTo>
                  <a:pt x="297200" y="850900"/>
                </a:lnTo>
                <a:lnTo>
                  <a:pt x="311811" y="812800"/>
                </a:lnTo>
                <a:lnTo>
                  <a:pt x="315016" y="812800"/>
                </a:lnTo>
                <a:lnTo>
                  <a:pt x="329331" y="787400"/>
                </a:lnTo>
                <a:lnTo>
                  <a:pt x="325030" y="787400"/>
                </a:lnTo>
                <a:lnTo>
                  <a:pt x="348482" y="749300"/>
                </a:lnTo>
                <a:lnTo>
                  <a:pt x="352134" y="749300"/>
                </a:lnTo>
                <a:lnTo>
                  <a:pt x="369035" y="723900"/>
                </a:lnTo>
                <a:lnTo>
                  <a:pt x="364010" y="723900"/>
                </a:lnTo>
                <a:lnTo>
                  <a:pt x="391129" y="685800"/>
                </a:lnTo>
                <a:lnTo>
                  <a:pt x="395369" y="685800"/>
                </a:lnTo>
                <a:lnTo>
                  <a:pt x="414625" y="660400"/>
                </a:lnTo>
                <a:lnTo>
                  <a:pt x="409011" y="660400"/>
                </a:lnTo>
                <a:lnTo>
                  <a:pt x="439570" y="635000"/>
                </a:lnTo>
                <a:lnTo>
                  <a:pt x="433459" y="635000"/>
                </a:lnTo>
                <a:lnTo>
                  <a:pt x="465693" y="609600"/>
                </a:lnTo>
                <a:lnTo>
                  <a:pt x="459400" y="609600"/>
                </a:lnTo>
                <a:lnTo>
                  <a:pt x="493173" y="584200"/>
                </a:lnTo>
                <a:lnTo>
                  <a:pt x="486473" y="584200"/>
                </a:lnTo>
                <a:lnTo>
                  <a:pt x="521786" y="558800"/>
                </a:lnTo>
                <a:close/>
              </a:path>
              <a:path w="2179320" h="1625600">
                <a:moveTo>
                  <a:pt x="1692133" y="1562100"/>
                </a:moveTo>
                <a:lnTo>
                  <a:pt x="1666826" y="1600200"/>
                </a:lnTo>
                <a:lnTo>
                  <a:pt x="1671897" y="1600200"/>
                </a:lnTo>
                <a:lnTo>
                  <a:pt x="1647275" y="1625600"/>
                </a:lnTo>
                <a:lnTo>
                  <a:pt x="2079664" y="1625600"/>
                </a:lnTo>
                <a:lnTo>
                  <a:pt x="2085735" y="1612900"/>
                </a:lnTo>
                <a:lnTo>
                  <a:pt x="2089312" y="1612900"/>
                </a:lnTo>
                <a:lnTo>
                  <a:pt x="2102384" y="1574800"/>
                </a:lnTo>
                <a:lnTo>
                  <a:pt x="1687470" y="1574800"/>
                </a:lnTo>
                <a:lnTo>
                  <a:pt x="1692133" y="1562100"/>
                </a:lnTo>
                <a:close/>
              </a:path>
              <a:path w="2179320" h="1625600">
                <a:moveTo>
                  <a:pt x="343683" y="1562100"/>
                </a:moveTo>
                <a:lnTo>
                  <a:pt x="348436" y="1574800"/>
                </a:lnTo>
                <a:lnTo>
                  <a:pt x="352134" y="1574800"/>
                </a:lnTo>
                <a:lnTo>
                  <a:pt x="343683" y="1562100"/>
                </a:lnTo>
                <a:close/>
              </a:path>
              <a:path w="2179320" h="1625600">
                <a:moveTo>
                  <a:pt x="2117155" y="1536700"/>
                </a:moveTo>
                <a:lnTo>
                  <a:pt x="1710922" y="1536700"/>
                </a:lnTo>
                <a:lnTo>
                  <a:pt x="1687470" y="1574800"/>
                </a:lnTo>
                <a:lnTo>
                  <a:pt x="2102384" y="1574800"/>
                </a:lnTo>
                <a:lnTo>
                  <a:pt x="2106742" y="1562100"/>
                </a:lnTo>
                <a:lnTo>
                  <a:pt x="2109232" y="1562100"/>
                </a:lnTo>
                <a:lnTo>
                  <a:pt x="2117155" y="1536700"/>
                </a:lnTo>
                <a:close/>
              </a:path>
              <a:path w="2179320" h="1625600">
                <a:moveTo>
                  <a:pt x="1727990" y="1498600"/>
                </a:moveTo>
                <a:lnTo>
                  <a:pt x="1706530" y="1536700"/>
                </a:lnTo>
                <a:lnTo>
                  <a:pt x="2118558" y="1536700"/>
                </a:lnTo>
                <a:lnTo>
                  <a:pt x="2125938" y="1511300"/>
                </a:lnTo>
                <a:lnTo>
                  <a:pt x="1724006" y="1511300"/>
                </a:lnTo>
                <a:lnTo>
                  <a:pt x="1727990" y="1498600"/>
                </a:lnTo>
                <a:close/>
              </a:path>
              <a:path w="2179320" h="1625600">
                <a:moveTo>
                  <a:pt x="307858" y="1498600"/>
                </a:moveTo>
                <a:lnTo>
                  <a:pt x="311856" y="1511300"/>
                </a:lnTo>
                <a:lnTo>
                  <a:pt x="315016" y="1511300"/>
                </a:lnTo>
                <a:lnTo>
                  <a:pt x="307858" y="1498600"/>
                </a:lnTo>
                <a:close/>
              </a:path>
              <a:path w="2179320" h="1625600">
                <a:moveTo>
                  <a:pt x="1743518" y="1460500"/>
                </a:moveTo>
                <a:lnTo>
                  <a:pt x="1724006" y="1511300"/>
                </a:lnTo>
                <a:lnTo>
                  <a:pt x="2127432" y="1511300"/>
                </a:lnTo>
                <a:lnTo>
                  <a:pt x="2134268" y="1485900"/>
                </a:lnTo>
                <a:lnTo>
                  <a:pt x="2135490" y="1473200"/>
                </a:lnTo>
                <a:lnTo>
                  <a:pt x="1739942" y="1473200"/>
                </a:lnTo>
                <a:lnTo>
                  <a:pt x="1743518" y="1460500"/>
                </a:lnTo>
                <a:close/>
              </a:path>
              <a:path w="2179320" h="1625600">
                <a:moveTo>
                  <a:pt x="292352" y="1460500"/>
                </a:moveTo>
                <a:lnTo>
                  <a:pt x="295970" y="1473200"/>
                </a:lnTo>
                <a:lnTo>
                  <a:pt x="297228" y="1473200"/>
                </a:lnTo>
                <a:lnTo>
                  <a:pt x="292352" y="1460500"/>
                </a:lnTo>
                <a:close/>
              </a:path>
              <a:path w="2179320" h="1625600">
                <a:moveTo>
                  <a:pt x="1757417" y="1422400"/>
                </a:moveTo>
                <a:lnTo>
                  <a:pt x="1739942" y="1473200"/>
                </a:lnTo>
                <a:lnTo>
                  <a:pt x="2135490" y="1473200"/>
                </a:lnTo>
                <a:lnTo>
                  <a:pt x="2141783" y="1460500"/>
                </a:lnTo>
                <a:lnTo>
                  <a:pt x="2142915" y="1447800"/>
                </a:lnTo>
                <a:lnTo>
                  <a:pt x="2145790" y="1435100"/>
                </a:lnTo>
                <a:lnTo>
                  <a:pt x="1754927" y="1435100"/>
                </a:lnTo>
                <a:lnTo>
                  <a:pt x="1757417" y="1422400"/>
                </a:lnTo>
                <a:close/>
              </a:path>
              <a:path w="2179320" h="1625600">
                <a:moveTo>
                  <a:pt x="278553" y="1422400"/>
                </a:moveTo>
                <a:lnTo>
                  <a:pt x="280971" y="1435100"/>
                </a:lnTo>
                <a:lnTo>
                  <a:pt x="282907" y="1435100"/>
                </a:lnTo>
                <a:lnTo>
                  <a:pt x="278553" y="1422400"/>
                </a:lnTo>
                <a:close/>
              </a:path>
              <a:path w="2179320" h="1625600">
                <a:moveTo>
                  <a:pt x="1762850" y="1409700"/>
                </a:moveTo>
                <a:lnTo>
                  <a:pt x="1754927" y="1435100"/>
                </a:lnTo>
                <a:lnTo>
                  <a:pt x="2145790" y="1435100"/>
                </a:lnTo>
                <a:lnTo>
                  <a:pt x="2148665" y="1422400"/>
                </a:lnTo>
                <a:lnTo>
                  <a:pt x="1761446" y="1422400"/>
                </a:lnTo>
                <a:lnTo>
                  <a:pt x="1762850" y="1409700"/>
                </a:lnTo>
                <a:close/>
              </a:path>
              <a:path w="2179320" h="1625600">
                <a:moveTo>
                  <a:pt x="273062" y="1409700"/>
                </a:moveTo>
                <a:lnTo>
                  <a:pt x="274474" y="1422400"/>
                </a:lnTo>
                <a:lnTo>
                  <a:pt x="277016" y="1422400"/>
                </a:lnTo>
                <a:lnTo>
                  <a:pt x="273062" y="1409700"/>
                </a:lnTo>
                <a:close/>
              </a:path>
              <a:path w="2179320" h="1625600">
                <a:moveTo>
                  <a:pt x="2154912" y="1397000"/>
                </a:moveTo>
                <a:lnTo>
                  <a:pt x="1768826" y="1397000"/>
                </a:lnTo>
                <a:lnTo>
                  <a:pt x="1761446" y="1422400"/>
                </a:lnTo>
                <a:lnTo>
                  <a:pt x="2149796" y="1422400"/>
                </a:lnTo>
                <a:lnTo>
                  <a:pt x="2154912" y="1397000"/>
                </a:lnTo>
                <a:close/>
              </a:path>
              <a:path w="2179320" h="1625600">
                <a:moveTo>
                  <a:pt x="1774168" y="1371600"/>
                </a:moveTo>
                <a:lnTo>
                  <a:pt x="1767377" y="1397000"/>
                </a:lnTo>
                <a:lnTo>
                  <a:pt x="2155772" y="1397000"/>
                </a:lnTo>
                <a:lnTo>
                  <a:pt x="2158081" y="1384300"/>
                </a:lnTo>
                <a:lnTo>
                  <a:pt x="1772945" y="1384300"/>
                </a:lnTo>
                <a:lnTo>
                  <a:pt x="1774168" y="1371600"/>
                </a:lnTo>
                <a:close/>
              </a:path>
              <a:path w="2179320" h="1625600">
                <a:moveTo>
                  <a:pt x="261721" y="1371600"/>
                </a:moveTo>
                <a:lnTo>
                  <a:pt x="262957" y="1384300"/>
                </a:lnTo>
                <a:lnTo>
                  <a:pt x="265132" y="1384300"/>
                </a:lnTo>
                <a:lnTo>
                  <a:pt x="261721" y="1371600"/>
                </a:lnTo>
                <a:close/>
              </a:path>
              <a:path w="2179320" h="1625600">
                <a:moveTo>
                  <a:pt x="1783811" y="1333500"/>
                </a:moveTo>
                <a:lnTo>
                  <a:pt x="1778107" y="1358900"/>
                </a:lnTo>
                <a:lnTo>
                  <a:pt x="1779238" y="1358900"/>
                </a:lnTo>
                <a:lnTo>
                  <a:pt x="1772945" y="1384300"/>
                </a:lnTo>
                <a:lnTo>
                  <a:pt x="2158081" y="1384300"/>
                </a:lnTo>
                <a:lnTo>
                  <a:pt x="2160390" y="1371600"/>
                </a:lnTo>
                <a:lnTo>
                  <a:pt x="2161205" y="1371600"/>
                </a:lnTo>
                <a:lnTo>
                  <a:pt x="2165189" y="1346200"/>
                </a:lnTo>
                <a:lnTo>
                  <a:pt x="1782679" y="1346200"/>
                </a:lnTo>
                <a:lnTo>
                  <a:pt x="1783811" y="1333500"/>
                </a:lnTo>
                <a:close/>
              </a:path>
              <a:path w="2179320" h="1625600">
                <a:moveTo>
                  <a:pt x="252073" y="1333500"/>
                </a:moveTo>
                <a:lnTo>
                  <a:pt x="253209" y="1346200"/>
                </a:lnTo>
                <a:lnTo>
                  <a:pt x="254943" y="1346200"/>
                </a:lnTo>
                <a:lnTo>
                  <a:pt x="252073" y="1333500"/>
                </a:lnTo>
                <a:close/>
              </a:path>
              <a:path w="2179320" h="1625600">
                <a:moveTo>
                  <a:pt x="1791507" y="1295400"/>
                </a:moveTo>
                <a:lnTo>
                  <a:pt x="1786935" y="1320800"/>
                </a:lnTo>
                <a:lnTo>
                  <a:pt x="1787840" y="1320800"/>
                </a:lnTo>
                <a:lnTo>
                  <a:pt x="1782679" y="1346200"/>
                </a:lnTo>
                <a:lnTo>
                  <a:pt x="2165189" y="1346200"/>
                </a:lnTo>
                <a:lnTo>
                  <a:pt x="2165959" y="1333500"/>
                </a:lnTo>
                <a:lnTo>
                  <a:pt x="2169354" y="1308100"/>
                </a:lnTo>
                <a:lnTo>
                  <a:pt x="1790692" y="1308100"/>
                </a:lnTo>
                <a:lnTo>
                  <a:pt x="1791507" y="1295400"/>
                </a:lnTo>
                <a:close/>
              </a:path>
              <a:path w="2179320" h="1625600">
                <a:moveTo>
                  <a:pt x="244386" y="1295400"/>
                </a:moveTo>
                <a:lnTo>
                  <a:pt x="245205" y="1308100"/>
                </a:lnTo>
                <a:lnTo>
                  <a:pt x="246679" y="1308100"/>
                </a:lnTo>
                <a:lnTo>
                  <a:pt x="244386" y="1295400"/>
                </a:lnTo>
                <a:close/>
              </a:path>
              <a:path w="2179320" h="1625600">
                <a:moveTo>
                  <a:pt x="2172750" y="1282700"/>
                </a:moveTo>
                <a:lnTo>
                  <a:pt x="1794722" y="1282700"/>
                </a:lnTo>
                <a:lnTo>
                  <a:pt x="1790692" y="1308100"/>
                </a:lnTo>
                <a:lnTo>
                  <a:pt x="2169943" y="1308100"/>
                </a:lnTo>
                <a:lnTo>
                  <a:pt x="2172750" y="1282700"/>
                </a:lnTo>
                <a:close/>
              </a:path>
              <a:path w="2179320" h="1625600">
                <a:moveTo>
                  <a:pt x="1797348" y="1257300"/>
                </a:moveTo>
                <a:lnTo>
                  <a:pt x="1793952" y="1282700"/>
                </a:lnTo>
                <a:lnTo>
                  <a:pt x="2173202" y="1282700"/>
                </a:lnTo>
                <a:lnTo>
                  <a:pt x="2174289" y="1270000"/>
                </a:lnTo>
                <a:lnTo>
                  <a:pt x="1796759" y="1270000"/>
                </a:lnTo>
                <a:lnTo>
                  <a:pt x="1797348" y="1257300"/>
                </a:lnTo>
                <a:close/>
              </a:path>
              <a:path w="2179320" h="1625600">
                <a:moveTo>
                  <a:pt x="238537" y="1257300"/>
                </a:moveTo>
                <a:lnTo>
                  <a:pt x="239152" y="1270000"/>
                </a:lnTo>
                <a:lnTo>
                  <a:pt x="240234" y="1270000"/>
                </a:lnTo>
                <a:lnTo>
                  <a:pt x="238537" y="1257300"/>
                </a:lnTo>
                <a:close/>
              </a:path>
              <a:path w="2179320" h="1625600">
                <a:moveTo>
                  <a:pt x="2177322" y="1219200"/>
                </a:moveTo>
                <a:lnTo>
                  <a:pt x="1801241" y="1219200"/>
                </a:lnTo>
                <a:lnTo>
                  <a:pt x="1799068" y="1244600"/>
                </a:lnTo>
                <a:lnTo>
                  <a:pt x="1799521" y="1244600"/>
                </a:lnTo>
                <a:lnTo>
                  <a:pt x="1796759" y="1270000"/>
                </a:lnTo>
                <a:lnTo>
                  <a:pt x="2174289" y="1270000"/>
                </a:lnTo>
                <a:lnTo>
                  <a:pt x="2175376" y="1257300"/>
                </a:lnTo>
                <a:lnTo>
                  <a:pt x="2175738" y="1244600"/>
                </a:lnTo>
                <a:lnTo>
                  <a:pt x="2177322" y="1219200"/>
                </a:lnTo>
                <a:close/>
              </a:path>
              <a:path w="2179320" h="1625600">
                <a:moveTo>
                  <a:pt x="1802509" y="1193800"/>
                </a:moveTo>
                <a:lnTo>
                  <a:pt x="1800879" y="1219200"/>
                </a:lnTo>
                <a:lnTo>
                  <a:pt x="2177549" y="1219200"/>
                </a:lnTo>
                <a:lnTo>
                  <a:pt x="2178024" y="1206500"/>
                </a:lnTo>
                <a:lnTo>
                  <a:pt x="1802237" y="1206500"/>
                </a:lnTo>
                <a:lnTo>
                  <a:pt x="1802509" y="1193800"/>
                </a:lnTo>
                <a:close/>
              </a:path>
              <a:path w="2179320" h="1625600">
                <a:moveTo>
                  <a:pt x="233412" y="1193800"/>
                </a:moveTo>
                <a:lnTo>
                  <a:pt x="233665" y="1206500"/>
                </a:lnTo>
                <a:lnTo>
                  <a:pt x="234211" y="1206500"/>
                </a:lnTo>
                <a:lnTo>
                  <a:pt x="233412" y="1193800"/>
                </a:lnTo>
                <a:close/>
              </a:path>
              <a:path w="2179320" h="1625600">
                <a:moveTo>
                  <a:pt x="2178952" y="1155700"/>
                </a:moveTo>
                <a:lnTo>
                  <a:pt x="1803369" y="1155700"/>
                </a:lnTo>
                <a:lnTo>
                  <a:pt x="1803369" y="1168400"/>
                </a:lnTo>
                <a:lnTo>
                  <a:pt x="1803210" y="1168400"/>
                </a:lnTo>
                <a:lnTo>
                  <a:pt x="1803052" y="1181100"/>
                </a:lnTo>
                <a:lnTo>
                  <a:pt x="1803188" y="1181100"/>
                </a:lnTo>
                <a:lnTo>
                  <a:pt x="1802237" y="1206500"/>
                </a:lnTo>
                <a:lnTo>
                  <a:pt x="2178024" y="1206500"/>
                </a:lnTo>
                <a:lnTo>
                  <a:pt x="2178499" y="1193800"/>
                </a:lnTo>
                <a:lnTo>
                  <a:pt x="2178635" y="1193800"/>
                </a:lnTo>
                <a:lnTo>
                  <a:pt x="2178952" y="1168400"/>
                </a:lnTo>
                <a:lnTo>
                  <a:pt x="1803369" y="1168400"/>
                </a:lnTo>
                <a:lnTo>
                  <a:pt x="1803290" y="1162050"/>
                </a:lnTo>
                <a:lnTo>
                  <a:pt x="2178952" y="1162050"/>
                </a:lnTo>
                <a:lnTo>
                  <a:pt x="2178952" y="1155700"/>
                </a:lnTo>
                <a:close/>
              </a:path>
              <a:path w="2179320" h="1625600">
                <a:moveTo>
                  <a:pt x="232606" y="1162050"/>
                </a:moveTo>
                <a:lnTo>
                  <a:pt x="232529" y="1168400"/>
                </a:lnTo>
                <a:lnTo>
                  <a:pt x="232683" y="1168400"/>
                </a:lnTo>
                <a:lnTo>
                  <a:pt x="232606" y="1162050"/>
                </a:lnTo>
                <a:close/>
              </a:path>
              <a:path w="2179320" h="1625600">
                <a:moveTo>
                  <a:pt x="232683" y="1155700"/>
                </a:moveTo>
                <a:lnTo>
                  <a:pt x="232529" y="1155700"/>
                </a:lnTo>
                <a:lnTo>
                  <a:pt x="232606" y="1162050"/>
                </a:lnTo>
                <a:lnTo>
                  <a:pt x="232683" y="1155700"/>
                </a:lnTo>
                <a:close/>
              </a:path>
              <a:path w="2179320" h="1625600">
                <a:moveTo>
                  <a:pt x="2178024" y="1117600"/>
                </a:moveTo>
                <a:lnTo>
                  <a:pt x="1802237" y="1117600"/>
                </a:lnTo>
                <a:lnTo>
                  <a:pt x="1803188" y="1143000"/>
                </a:lnTo>
                <a:lnTo>
                  <a:pt x="1803052" y="1143000"/>
                </a:lnTo>
                <a:lnTo>
                  <a:pt x="1803290" y="1162050"/>
                </a:lnTo>
                <a:lnTo>
                  <a:pt x="1803369" y="1155700"/>
                </a:lnTo>
                <a:lnTo>
                  <a:pt x="2178952" y="1155700"/>
                </a:lnTo>
                <a:lnTo>
                  <a:pt x="2178635" y="1130300"/>
                </a:lnTo>
                <a:lnTo>
                  <a:pt x="2178499" y="1130300"/>
                </a:lnTo>
                <a:lnTo>
                  <a:pt x="2178024" y="1117600"/>
                </a:lnTo>
                <a:close/>
              </a:path>
              <a:path w="2179320" h="1625600">
                <a:moveTo>
                  <a:pt x="234211" y="1117600"/>
                </a:moveTo>
                <a:lnTo>
                  <a:pt x="233665" y="1117600"/>
                </a:lnTo>
                <a:lnTo>
                  <a:pt x="233412" y="1130300"/>
                </a:lnTo>
                <a:lnTo>
                  <a:pt x="234211" y="1117600"/>
                </a:lnTo>
                <a:close/>
              </a:path>
              <a:path w="2179320" h="1625600">
                <a:moveTo>
                  <a:pt x="2177549" y="1104900"/>
                </a:moveTo>
                <a:lnTo>
                  <a:pt x="1800879" y="1104900"/>
                </a:lnTo>
                <a:lnTo>
                  <a:pt x="1802509" y="1130300"/>
                </a:lnTo>
                <a:lnTo>
                  <a:pt x="1802237" y="1117600"/>
                </a:lnTo>
                <a:lnTo>
                  <a:pt x="2178024" y="1117600"/>
                </a:lnTo>
                <a:lnTo>
                  <a:pt x="2177549" y="1104900"/>
                </a:lnTo>
                <a:close/>
              </a:path>
              <a:path w="2179320" h="1625600">
                <a:moveTo>
                  <a:pt x="2174289" y="1054100"/>
                </a:moveTo>
                <a:lnTo>
                  <a:pt x="1796759" y="1054100"/>
                </a:lnTo>
                <a:lnTo>
                  <a:pt x="1799566" y="1079500"/>
                </a:lnTo>
                <a:lnTo>
                  <a:pt x="1799068" y="1079500"/>
                </a:lnTo>
                <a:lnTo>
                  <a:pt x="1801241" y="1104900"/>
                </a:lnTo>
                <a:lnTo>
                  <a:pt x="2177322" y="1104900"/>
                </a:lnTo>
                <a:lnTo>
                  <a:pt x="2175738" y="1079500"/>
                </a:lnTo>
                <a:lnTo>
                  <a:pt x="2175376" y="1066800"/>
                </a:lnTo>
                <a:lnTo>
                  <a:pt x="2174289" y="1054100"/>
                </a:lnTo>
                <a:close/>
              </a:path>
              <a:path w="2179320" h="1625600">
                <a:moveTo>
                  <a:pt x="240230" y="1054100"/>
                </a:moveTo>
                <a:lnTo>
                  <a:pt x="239143" y="1054100"/>
                </a:lnTo>
                <a:lnTo>
                  <a:pt x="238532" y="1066800"/>
                </a:lnTo>
                <a:lnTo>
                  <a:pt x="240230" y="1054100"/>
                </a:lnTo>
                <a:close/>
              </a:path>
              <a:path w="2179320" h="1625600">
                <a:moveTo>
                  <a:pt x="2173202" y="1041400"/>
                </a:moveTo>
                <a:lnTo>
                  <a:pt x="1793997" y="1041400"/>
                </a:lnTo>
                <a:lnTo>
                  <a:pt x="1797393" y="1066800"/>
                </a:lnTo>
                <a:lnTo>
                  <a:pt x="1796759" y="1054100"/>
                </a:lnTo>
                <a:lnTo>
                  <a:pt x="2174289" y="1054100"/>
                </a:lnTo>
                <a:lnTo>
                  <a:pt x="2173202" y="1041400"/>
                </a:lnTo>
                <a:close/>
              </a:path>
              <a:path w="2179320" h="1625600">
                <a:moveTo>
                  <a:pt x="2169943" y="1016000"/>
                </a:moveTo>
                <a:lnTo>
                  <a:pt x="1790692" y="1016000"/>
                </a:lnTo>
                <a:lnTo>
                  <a:pt x="1794722" y="1041400"/>
                </a:lnTo>
                <a:lnTo>
                  <a:pt x="2172704" y="1041400"/>
                </a:lnTo>
                <a:lnTo>
                  <a:pt x="2169943" y="1016000"/>
                </a:lnTo>
                <a:close/>
              </a:path>
              <a:path w="2179320" h="1625600">
                <a:moveTo>
                  <a:pt x="246668" y="1016000"/>
                </a:moveTo>
                <a:lnTo>
                  <a:pt x="245201" y="1016000"/>
                </a:lnTo>
                <a:lnTo>
                  <a:pt x="244377" y="1028700"/>
                </a:lnTo>
                <a:lnTo>
                  <a:pt x="246668" y="1016000"/>
                </a:lnTo>
                <a:close/>
              </a:path>
              <a:path w="2179320" h="1625600">
                <a:moveTo>
                  <a:pt x="2165189" y="977900"/>
                </a:moveTo>
                <a:lnTo>
                  <a:pt x="1782724" y="977900"/>
                </a:lnTo>
                <a:lnTo>
                  <a:pt x="1787840" y="1003300"/>
                </a:lnTo>
                <a:lnTo>
                  <a:pt x="1786935" y="1003300"/>
                </a:lnTo>
                <a:lnTo>
                  <a:pt x="1791507" y="1028700"/>
                </a:lnTo>
                <a:lnTo>
                  <a:pt x="1790692" y="1016000"/>
                </a:lnTo>
                <a:lnTo>
                  <a:pt x="2169309" y="1016000"/>
                </a:lnTo>
                <a:lnTo>
                  <a:pt x="2165914" y="990600"/>
                </a:lnTo>
                <a:lnTo>
                  <a:pt x="2165189" y="977900"/>
                </a:lnTo>
                <a:close/>
              </a:path>
              <a:path w="2179320" h="1625600">
                <a:moveTo>
                  <a:pt x="254943" y="977900"/>
                </a:moveTo>
                <a:lnTo>
                  <a:pt x="253187" y="977900"/>
                </a:lnTo>
                <a:lnTo>
                  <a:pt x="252073" y="990600"/>
                </a:lnTo>
                <a:lnTo>
                  <a:pt x="254943" y="977900"/>
                </a:lnTo>
                <a:close/>
              </a:path>
              <a:path w="2179320" h="1625600">
                <a:moveTo>
                  <a:pt x="2158059" y="939800"/>
                </a:moveTo>
                <a:lnTo>
                  <a:pt x="1772991" y="939800"/>
                </a:lnTo>
                <a:lnTo>
                  <a:pt x="1779238" y="965200"/>
                </a:lnTo>
                <a:lnTo>
                  <a:pt x="1778107" y="965200"/>
                </a:lnTo>
                <a:lnTo>
                  <a:pt x="1783811" y="990600"/>
                </a:lnTo>
                <a:lnTo>
                  <a:pt x="1782724" y="977900"/>
                </a:lnTo>
                <a:lnTo>
                  <a:pt x="2165189" y="977900"/>
                </a:lnTo>
                <a:lnTo>
                  <a:pt x="2161205" y="965200"/>
                </a:lnTo>
                <a:lnTo>
                  <a:pt x="2160345" y="952500"/>
                </a:lnTo>
                <a:lnTo>
                  <a:pt x="2158059" y="939800"/>
                </a:lnTo>
                <a:close/>
              </a:path>
              <a:path w="2179320" h="1625600">
                <a:moveTo>
                  <a:pt x="265112" y="939800"/>
                </a:moveTo>
                <a:lnTo>
                  <a:pt x="262939" y="939800"/>
                </a:lnTo>
                <a:lnTo>
                  <a:pt x="261698" y="952500"/>
                </a:lnTo>
                <a:lnTo>
                  <a:pt x="265112" y="939800"/>
                </a:lnTo>
                <a:close/>
              </a:path>
              <a:path w="2179320" h="1625600">
                <a:moveTo>
                  <a:pt x="2155772" y="927100"/>
                </a:moveTo>
                <a:lnTo>
                  <a:pt x="1767377" y="927100"/>
                </a:lnTo>
                <a:lnTo>
                  <a:pt x="1774213" y="952500"/>
                </a:lnTo>
                <a:lnTo>
                  <a:pt x="1772991" y="939800"/>
                </a:lnTo>
                <a:lnTo>
                  <a:pt x="2158059" y="939800"/>
                </a:lnTo>
                <a:lnTo>
                  <a:pt x="2155772" y="927100"/>
                </a:lnTo>
                <a:close/>
              </a:path>
              <a:path w="2179320" h="1625600">
                <a:moveTo>
                  <a:pt x="2145790" y="889000"/>
                </a:moveTo>
                <a:lnTo>
                  <a:pt x="1754972" y="889000"/>
                </a:lnTo>
                <a:lnTo>
                  <a:pt x="1762895" y="914400"/>
                </a:lnTo>
                <a:lnTo>
                  <a:pt x="1761446" y="914400"/>
                </a:lnTo>
                <a:lnTo>
                  <a:pt x="1768826" y="927100"/>
                </a:lnTo>
                <a:lnTo>
                  <a:pt x="2154867" y="927100"/>
                </a:lnTo>
                <a:lnTo>
                  <a:pt x="2149751" y="901700"/>
                </a:lnTo>
                <a:lnTo>
                  <a:pt x="2148665" y="901700"/>
                </a:lnTo>
                <a:lnTo>
                  <a:pt x="2145790" y="889000"/>
                </a:lnTo>
                <a:close/>
              </a:path>
              <a:path w="2179320" h="1625600">
                <a:moveTo>
                  <a:pt x="282889" y="889000"/>
                </a:moveTo>
                <a:lnTo>
                  <a:pt x="280944" y="889000"/>
                </a:lnTo>
                <a:lnTo>
                  <a:pt x="278535" y="901700"/>
                </a:lnTo>
                <a:lnTo>
                  <a:pt x="282889" y="889000"/>
                </a:lnTo>
                <a:close/>
              </a:path>
              <a:path w="2179320" h="1625600">
                <a:moveTo>
                  <a:pt x="2135445" y="850900"/>
                </a:moveTo>
                <a:lnTo>
                  <a:pt x="1739987" y="850900"/>
                </a:lnTo>
                <a:lnTo>
                  <a:pt x="1757417" y="901700"/>
                </a:lnTo>
                <a:lnTo>
                  <a:pt x="1754972" y="889000"/>
                </a:lnTo>
                <a:lnTo>
                  <a:pt x="2145790" y="889000"/>
                </a:lnTo>
                <a:lnTo>
                  <a:pt x="2142915" y="876300"/>
                </a:lnTo>
                <a:lnTo>
                  <a:pt x="2141738" y="863600"/>
                </a:lnTo>
                <a:lnTo>
                  <a:pt x="2135445" y="850900"/>
                </a:lnTo>
                <a:close/>
              </a:path>
              <a:path w="2179320" h="1625600">
                <a:moveTo>
                  <a:pt x="297200" y="850900"/>
                </a:moveTo>
                <a:lnTo>
                  <a:pt x="295952" y="850900"/>
                </a:lnTo>
                <a:lnTo>
                  <a:pt x="292330" y="863600"/>
                </a:lnTo>
                <a:lnTo>
                  <a:pt x="297200" y="850900"/>
                </a:lnTo>
                <a:close/>
              </a:path>
              <a:path w="2179320" h="1625600">
                <a:moveTo>
                  <a:pt x="2125938" y="812800"/>
                </a:moveTo>
                <a:lnTo>
                  <a:pt x="1724051" y="812800"/>
                </a:lnTo>
                <a:lnTo>
                  <a:pt x="1743518" y="863600"/>
                </a:lnTo>
                <a:lnTo>
                  <a:pt x="1739987" y="850900"/>
                </a:lnTo>
                <a:lnTo>
                  <a:pt x="2135445" y="850900"/>
                </a:lnTo>
                <a:lnTo>
                  <a:pt x="2134223" y="838200"/>
                </a:lnTo>
                <a:lnTo>
                  <a:pt x="2127386" y="825500"/>
                </a:lnTo>
                <a:lnTo>
                  <a:pt x="2125938" y="812800"/>
                </a:lnTo>
                <a:close/>
              </a:path>
              <a:path w="2179320" h="1625600">
                <a:moveTo>
                  <a:pt x="315016" y="812800"/>
                </a:moveTo>
                <a:lnTo>
                  <a:pt x="311811" y="812800"/>
                </a:lnTo>
                <a:lnTo>
                  <a:pt x="307858" y="825500"/>
                </a:lnTo>
                <a:lnTo>
                  <a:pt x="315016" y="812800"/>
                </a:lnTo>
                <a:close/>
              </a:path>
              <a:path w="2179320" h="1625600">
                <a:moveTo>
                  <a:pt x="2118558" y="787400"/>
                </a:moveTo>
                <a:lnTo>
                  <a:pt x="1706530" y="787400"/>
                </a:lnTo>
                <a:lnTo>
                  <a:pt x="1727990" y="825500"/>
                </a:lnTo>
                <a:lnTo>
                  <a:pt x="1724051" y="812800"/>
                </a:lnTo>
                <a:lnTo>
                  <a:pt x="2125938" y="812800"/>
                </a:lnTo>
                <a:lnTo>
                  <a:pt x="2118558" y="787400"/>
                </a:lnTo>
                <a:close/>
              </a:path>
              <a:path w="2179320" h="1625600">
                <a:moveTo>
                  <a:pt x="2102373" y="749300"/>
                </a:moveTo>
                <a:lnTo>
                  <a:pt x="1687425" y="749300"/>
                </a:lnTo>
                <a:lnTo>
                  <a:pt x="1710876" y="787400"/>
                </a:lnTo>
                <a:lnTo>
                  <a:pt x="2117109" y="787400"/>
                </a:lnTo>
                <a:lnTo>
                  <a:pt x="2109187" y="762000"/>
                </a:lnTo>
                <a:lnTo>
                  <a:pt x="2106742" y="762000"/>
                </a:lnTo>
                <a:lnTo>
                  <a:pt x="2102373" y="749300"/>
                </a:lnTo>
                <a:close/>
              </a:path>
              <a:path w="2179320" h="1625600">
                <a:moveTo>
                  <a:pt x="352134" y="749300"/>
                </a:moveTo>
                <a:lnTo>
                  <a:pt x="348482" y="749300"/>
                </a:lnTo>
                <a:lnTo>
                  <a:pt x="343683" y="762000"/>
                </a:lnTo>
                <a:lnTo>
                  <a:pt x="352134" y="749300"/>
                </a:lnTo>
                <a:close/>
              </a:path>
              <a:path w="2179320" h="1625600">
                <a:moveTo>
                  <a:pt x="2075956" y="685800"/>
                </a:moveTo>
                <a:lnTo>
                  <a:pt x="1644733" y="685800"/>
                </a:lnTo>
                <a:lnTo>
                  <a:pt x="1671897" y="723900"/>
                </a:lnTo>
                <a:lnTo>
                  <a:pt x="1666826" y="723900"/>
                </a:lnTo>
                <a:lnTo>
                  <a:pt x="1692133" y="762000"/>
                </a:lnTo>
                <a:lnTo>
                  <a:pt x="1687425" y="749300"/>
                </a:lnTo>
                <a:lnTo>
                  <a:pt x="2102373" y="749300"/>
                </a:lnTo>
                <a:lnTo>
                  <a:pt x="2089267" y="711200"/>
                </a:lnTo>
                <a:lnTo>
                  <a:pt x="2085690" y="711200"/>
                </a:lnTo>
                <a:lnTo>
                  <a:pt x="2075956" y="685800"/>
                </a:lnTo>
                <a:close/>
              </a:path>
              <a:path w="2179320" h="1625600">
                <a:moveTo>
                  <a:pt x="395369" y="685800"/>
                </a:moveTo>
                <a:lnTo>
                  <a:pt x="391129" y="685800"/>
                </a:lnTo>
                <a:lnTo>
                  <a:pt x="385741" y="698500"/>
                </a:lnTo>
                <a:lnTo>
                  <a:pt x="395369" y="685800"/>
                </a:lnTo>
                <a:close/>
              </a:path>
              <a:path w="2179320" h="1625600">
                <a:moveTo>
                  <a:pt x="2066223" y="660400"/>
                </a:moveTo>
                <a:lnTo>
                  <a:pt x="1621191" y="660400"/>
                </a:lnTo>
                <a:lnTo>
                  <a:pt x="1650075" y="698500"/>
                </a:lnTo>
                <a:lnTo>
                  <a:pt x="1644733" y="685800"/>
                </a:lnTo>
                <a:lnTo>
                  <a:pt x="2075956" y="685800"/>
                </a:lnTo>
                <a:lnTo>
                  <a:pt x="2066223" y="660400"/>
                </a:lnTo>
                <a:close/>
              </a:path>
              <a:path w="2179320" h="1625600">
                <a:moveTo>
                  <a:pt x="2040779" y="609600"/>
                </a:moveTo>
                <a:lnTo>
                  <a:pt x="1570033" y="609600"/>
                </a:lnTo>
                <a:lnTo>
                  <a:pt x="1602267" y="635000"/>
                </a:lnTo>
                <a:lnTo>
                  <a:pt x="1596291" y="635000"/>
                </a:lnTo>
                <a:lnTo>
                  <a:pt x="1626941" y="660400"/>
                </a:lnTo>
                <a:lnTo>
                  <a:pt x="2062239" y="660400"/>
                </a:lnTo>
                <a:lnTo>
                  <a:pt x="2040779" y="609600"/>
                </a:lnTo>
                <a:close/>
              </a:path>
              <a:path w="2179320" h="1625600">
                <a:moveTo>
                  <a:pt x="2012937" y="558800"/>
                </a:moveTo>
                <a:lnTo>
                  <a:pt x="1513940" y="558800"/>
                </a:lnTo>
                <a:lnTo>
                  <a:pt x="1549298" y="584200"/>
                </a:lnTo>
                <a:lnTo>
                  <a:pt x="1542597" y="584200"/>
                </a:lnTo>
                <a:lnTo>
                  <a:pt x="1576416" y="609600"/>
                </a:lnTo>
                <a:lnTo>
                  <a:pt x="2036388" y="609600"/>
                </a:lnTo>
                <a:lnTo>
                  <a:pt x="2012937" y="558800"/>
                </a:lnTo>
                <a:close/>
              </a:path>
              <a:path w="2179320" h="1625600">
                <a:moveTo>
                  <a:pt x="647554" y="469900"/>
                </a:moveTo>
                <a:lnTo>
                  <a:pt x="85098" y="469900"/>
                </a:lnTo>
                <a:lnTo>
                  <a:pt x="57966" y="508000"/>
                </a:lnTo>
                <a:lnTo>
                  <a:pt x="52954" y="520700"/>
                </a:lnTo>
                <a:lnTo>
                  <a:pt x="27624" y="558800"/>
                </a:lnTo>
                <a:lnTo>
                  <a:pt x="514995" y="558800"/>
                </a:lnTo>
                <a:lnTo>
                  <a:pt x="551711" y="533400"/>
                </a:lnTo>
                <a:lnTo>
                  <a:pt x="544513" y="533400"/>
                </a:lnTo>
                <a:lnTo>
                  <a:pt x="582633" y="508000"/>
                </a:lnTo>
                <a:lnTo>
                  <a:pt x="575208" y="508000"/>
                </a:lnTo>
                <a:lnTo>
                  <a:pt x="614686" y="482600"/>
                </a:lnTo>
                <a:lnTo>
                  <a:pt x="627181" y="482600"/>
                </a:lnTo>
                <a:lnTo>
                  <a:pt x="647554" y="469900"/>
                </a:lnTo>
                <a:close/>
              </a:path>
              <a:path w="2179320" h="1625600">
                <a:moveTo>
                  <a:pt x="1959696" y="482600"/>
                </a:moveTo>
                <a:lnTo>
                  <a:pt x="1420949" y="482600"/>
                </a:lnTo>
                <a:lnTo>
                  <a:pt x="1460472" y="508000"/>
                </a:lnTo>
                <a:lnTo>
                  <a:pt x="1453002" y="508000"/>
                </a:lnTo>
                <a:lnTo>
                  <a:pt x="1491167" y="533400"/>
                </a:lnTo>
                <a:lnTo>
                  <a:pt x="1484014" y="533400"/>
                </a:lnTo>
                <a:lnTo>
                  <a:pt x="1520821" y="558800"/>
                </a:lnTo>
                <a:lnTo>
                  <a:pt x="2008228" y="558800"/>
                </a:lnTo>
                <a:lnTo>
                  <a:pt x="1982876" y="520700"/>
                </a:lnTo>
                <a:lnTo>
                  <a:pt x="1977805" y="508000"/>
                </a:lnTo>
                <a:lnTo>
                  <a:pt x="1959696" y="482600"/>
                </a:lnTo>
                <a:close/>
              </a:path>
              <a:path w="2179320" h="1625600">
                <a:moveTo>
                  <a:pt x="627181" y="482600"/>
                </a:moveTo>
                <a:lnTo>
                  <a:pt x="614686" y="482600"/>
                </a:lnTo>
                <a:lnTo>
                  <a:pt x="606808" y="495300"/>
                </a:lnTo>
                <a:lnTo>
                  <a:pt x="627181" y="482600"/>
                </a:lnTo>
                <a:close/>
              </a:path>
              <a:path w="2179320" h="1625600">
                <a:moveTo>
                  <a:pt x="1950641" y="469900"/>
                </a:moveTo>
                <a:lnTo>
                  <a:pt x="1387945" y="469900"/>
                </a:lnTo>
                <a:lnTo>
                  <a:pt x="1428736" y="495300"/>
                </a:lnTo>
                <a:lnTo>
                  <a:pt x="1420949" y="482600"/>
                </a:lnTo>
                <a:lnTo>
                  <a:pt x="1959696" y="482600"/>
                </a:lnTo>
                <a:lnTo>
                  <a:pt x="1950641" y="469900"/>
                </a:lnTo>
                <a:close/>
              </a:path>
              <a:path w="2179320" h="1625600">
                <a:moveTo>
                  <a:pt x="900176" y="381000"/>
                </a:moveTo>
                <a:lnTo>
                  <a:pt x="155565" y="381000"/>
                </a:lnTo>
                <a:lnTo>
                  <a:pt x="125006" y="419100"/>
                </a:lnTo>
                <a:lnTo>
                  <a:pt x="119401" y="431800"/>
                </a:lnTo>
                <a:lnTo>
                  <a:pt x="90503" y="469900"/>
                </a:lnTo>
                <a:lnTo>
                  <a:pt x="639631" y="469900"/>
                </a:lnTo>
                <a:lnTo>
                  <a:pt x="681554" y="457200"/>
                </a:lnTo>
                <a:lnTo>
                  <a:pt x="673359" y="457200"/>
                </a:lnTo>
                <a:lnTo>
                  <a:pt x="716414" y="431800"/>
                </a:lnTo>
                <a:lnTo>
                  <a:pt x="729928" y="431800"/>
                </a:lnTo>
                <a:lnTo>
                  <a:pt x="751998" y="419100"/>
                </a:lnTo>
                <a:lnTo>
                  <a:pt x="763769" y="419100"/>
                </a:lnTo>
                <a:lnTo>
                  <a:pt x="786451" y="406400"/>
                </a:lnTo>
                <a:lnTo>
                  <a:pt x="819092" y="406400"/>
                </a:lnTo>
                <a:lnTo>
                  <a:pt x="842499" y="393700"/>
                </a:lnTo>
                <a:lnTo>
                  <a:pt x="876136" y="393700"/>
                </a:lnTo>
                <a:lnTo>
                  <a:pt x="900176" y="381000"/>
                </a:lnTo>
                <a:close/>
              </a:path>
              <a:path w="2179320" h="1625600">
                <a:moveTo>
                  <a:pt x="1916415" y="431800"/>
                </a:moveTo>
                <a:lnTo>
                  <a:pt x="1319040" y="431800"/>
                </a:lnTo>
                <a:lnTo>
                  <a:pt x="1362140" y="457200"/>
                </a:lnTo>
                <a:lnTo>
                  <a:pt x="1353946" y="457200"/>
                </a:lnTo>
                <a:lnTo>
                  <a:pt x="1395959" y="469900"/>
                </a:lnTo>
                <a:lnTo>
                  <a:pt x="1945299" y="469900"/>
                </a:lnTo>
                <a:lnTo>
                  <a:pt x="1916415" y="431800"/>
                </a:lnTo>
                <a:close/>
              </a:path>
              <a:path w="2179320" h="1625600">
                <a:moveTo>
                  <a:pt x="729928" y="431800"/>
                </a:moveTo>
                <a:lnTo>
                  <a:pt x="716414" y="431800"/>
                </a:lnTo>
                <a:lnTo>
                  <a:pt x="707857" y="444500"/>
                </a:lnTo>
                <a:lnTo>
                  <a:pt x="729928" y="431800"/>
                </a:lnTo>
                <a:close/>
              </a:path>
              <a:path w="2179320" h="1625600">
                <a:moveTo>
                  <a:pt x="1880016" y="381000"/>
                </a:moveTo>
                <a:lnTo>
                  <a:pt x="1134780" y="381000"/>
                </a:lnTo>
                <a:lnTo>
                  <a:pt x="1158910" y="393700"/>
                </a:lnTo>
                <a:lnTo>
                  <a:pt x="1192638" y="393700"/>
                </a:lnTo>
                <a:lnTo>
                  <a:pt x="1216090" y="406400"/>
                </a:lnTo>
                <a:lnTo>
                  <a:pt x="1248822" y="406400"/>
                </a:lnTo>
                <a:lnTo>
                  <a:pt x="1271549" y="419100"/>
                </a:lnTo>
                <a:lnTo>
                  <a:pt x="1283320" y="419100"/>
                </a:lnTo>
                <a:lnTo>
                  <a:pt x="1327597" y="444500"/>
                </a:lnTo>
                <a:lnTo>
                  <a:pt x="1319040" y="431800"/>
                </a:lnTo>
                <a:lnTo>
                  <a:pt x="1916415" y="431800"/>
                </a:lnTo>
                <a:lnTo>
                  <a:pt x="1910665" y="419100"/>
                </a:lnTo>
                <a:lnTo>
                  <a:pt x="1880016" y="381000"/>
                </a:lnTo>
                <a:close/>
              </a:path>
              <a:path w="2179320" h="1625600">
                <a:moveTo>
                  <a:pt x="768025" y="419100"/>
                </a:moveTo>
                <a:lnTo>
                  <a:pt x="751998" y="419100"/>
                </a:lnTo>
                <a:lnTo>
                  <a:pt x="745569" y="431800"/>
                </a:lnTo>
                <a:lnTo>
                  <a:pt x="768025" y="419100"/>
                </a:lnTo>
                <a:close/>
              </a:path>
              <a:path w="2179320" h="1625600">
                <a:moveTo>
                  <a:pt x="1283320" y="419100"/>
                </a:moveTo>
                <a:lnTo>
                  <a:pt x="1267293" y="419100"/>
                </a:lnTo>
                <a:lnTo>
                  <a:pt x="1289794" y="431800"/>
                </a:lnTo>
                <a:lnTo>
                  <a:pt x="1283320" y="419100"/>
                </a:lnTo>
                <a:close/>
              </a:path>
              <a:path w="2179320" h="1625600">
                <a:moveTo>
                  <a:pt x="804741" y="406400"/>
                </a:moveTo>
                <a:lnTo>
                  <a:pt x="786451" y="406400"/>
                </a:lnTo>
                <a:lnTo>
                  <a:pt x="781788" y="419100"/>
                </a:lnTo>
                <a:lnTo>
                  <a:pt x="804741" y="406400"/>
                </a:lnTo>
                <a:close/>
              </a:path>
              <a:path w="2179320" h="1625600">
                <a:moveTo>
                  <a:pt x="1248822" y="406400"/>
                </a:moveTo>
                <a:lnTo>
                  <a:pt x="1230487" y="406400"/>
                </a:lnTo>
                <a:lnTo>
                  <a:pt x="1253440" y="419100"/>
                </a:lnTo>
                <a:lnTo>
                  <a:pt x="1248822" y="406400"/>
                </a:lnTo>
                <a:close/>
              </a:path>
              <a:path w="2179320" h="1625600">
                <a:moveTo>
                  <a:pt x="1841851" y="342900"/>
                </a:moveTo>
                <a:lnTo>
                  <a:pt x="193898" y="342900"/>
                </a:lnTo>
                <a:lnTo>
                  <a:pt x="161672" y="381000"/>
                </a:lnTo>
                <a:lnTo>
                  <a:pt x="1874040" y="381000"/>
                </a:lnTo>
                <a:lnTo>
                  <a:pt x="1841851" y="342900"/>
                </a:lnTo>
                <a:close/>
              </a:path>
              <a:path w="2179320" h="1625600">
                <a:moveTo>
                  <a:pt x="1801648" y="304800"/>
                </a:moveTo>
                <a:lnTo>
                  <a:pt x="233964" y="304800"/>
                </a:lnTo>
                <a:lnTo>
                  <a:pt x="200181" y="342900"/>
                </a:lnTo>
                <a:lnTo>
                  <a:pt x="1835467" y="342900"/>
                </a:lnTo>
                <a:lnTo>
                  <a:pt x="1801648" y="304800"/>
                </a:lnTo>
                <a:close/>
              </a:path>
              <a:path w="2179320" h="1625600">
                <a:moveTo>
                  <a:pt x="1759590" y="266700"/>
                </a:moveTo>
                <a:lnTo>
                  <a:pt x="276000" y="266700"/>
                </a:lnTo>
                <a:lnTo>
                  <a:pt x="240687" y="304800"/>
                </a:lnTo>
                <a:lnTo>
                  <a:pt x="1794948" y="304800"/>
                </a:lnTo>
                <a:lnTo>
                  <a:pt x="1759590" y="266700"/>
                </a:lnTo>
                <a:close/>
              </a:path>
              <a:path w="2179320" h="1625600">
                <a:moveTo>
                  <a:pt x="1670629" y="203200"/>
                </a:moveTo>
                <a:lnTo>
                  <a:pt x="364870" y="203200"/>
                </a:lnTo>
                <a:lnTo>
                  <a:pt x="326751" y="228600"/>
                </a:lnTo>
                <a:lnTo>
                  <a:pt x="319552" y="241300"/>
                </a:lnTo>
                <a:lnTo>
                  <a:pt x="282795" y="266700"/>
                </a:lnTo>
                <a:lnTo>
                  <a:pt x="1752754" y="266700"/>
                </a:lnTo>
                <a:lnTo>
                  <a:pt x="1715947" y="228600"/>
                </a:lnTo>
                <a:lnTo>
                  <a:pt x="1708794" y="228600"/>
                </a:lnTo>
                <a:lnTo>
                  <a:pt x="1670629" y="203200"/>
                </a:lnTo>
                <a:close/>
              </a:path>
              <a:path w="2179320" h="1625600">
                <a:moveTo>
                  <a:pt x="1575058" y="139700"/>
                </a:moveTo>
                <a:lnTo>
                  <a:pt x="460351" y="139700"/>
                </a:lnTo>
                <a:lnTo>
                  <a:pt x="419605" y="165100"/>
                </a:lnTo>
                <a:lnTo>
                  <a:pt x="411773" y="177800"/>
                </a:lnTo>
                <a:lnTo>
                  <a:pt x="372295" y="203200"/>
                </a:lnTo>
                <a:lnTo>
                  <a:pt x="1663159" y="203200"/>
                </a:lnTo>
                <a:lnTo>
                  <a:pt x="1623636" y="177800"/>
                </a:lnTo>
                <a:lnTo>
                  <a:pt x="1615849" y="165100"/>
                </a:lnTo>
                <a:lnTo>
                  <a:pt x="1575058" y="139700"/>
                </a:lnTo>
                <a:close/>
              </a:path>
              <a:path w="2179320" h="1625600">
                <a:moveTo>
                  <a:pt x="1525032" y="114300"/>
                </a:moveTo>
                <a:lnTo>
                  <a:pt x="510241" y="114300"/>
                </a:lnTo>
                <a:lnTo>
                  <a:pt x="468319" y="139700"/>
                </a:lnTo>
                <a:lnTo>
                  <a:pt x="1567045" y="139700"/>
                </a:lnTo>
                <a:lnTo>
                  <a:pt x="1525032" y="114300"/>
                </a:lnTo>
                <a:close/>
              </a:path>
              <a:path w="2179320" h="1625600">
                <a:moveTo>
                  <a:pt x="1473737" y="88900"/>
                </a:moveTo>
                <a:lnTo>
                  <a:pt x="561490" y="88900"/>
                </a:lnTo>
                <a:lnTo>
                  <a:pt x="518436" y="114300"/>
                </a:lnTo>
                <a:lnTo>
                  <a:pt x="1516837" y="114300"/>
                </a:lnTo>
                <a:lnTo>
                  <a:pt x="1473737" y="88900"/>
                </a:lnTo>
                <a:close/>
              </a:path>
              <a:path w="2179320" h="1625600">
                <a:moveTo>
                  <a:pt x="1420949" y="76200"/>
                </a:moveTo>
                <a:lnTo>
                  <a:pt x="614233" y="76200"/>
                </a:lnTo>
                <a:lnTo>
                  <a:pt x="570047" y="88900"/>
                </a:lnTo>
                <a:lnTo>
                  <a:pt x="1465181" y="88900"/>
                </a:lnTo>
                <a:lnTo>
                  <a:pt x="1420949" y="76200"/>
                </a:lnTo>
                <a:close/>
              </a:path>
              <a:path w="2179320" h="1625600">
                <a:moveTo>
                  <a:pt x="1392020" y="63500"/>
                </a:moveTo>
                <a:lnTo>
                  <a:pt x="643117" y="63500"/>
                </a:lnTo>
                <a:lnTo>
                  <a:pt x="620707" y="76200"/>
                </a:lnTo>
                <a:lnTo>
                  <a:pt x="1414475" y="76200"/>
                </a:lnTo>
                <a:lnTo>
                  <a:pt x="1392020" y="63500"/>
                </a:lnTo>
                <a:close/>
              </a:path>
              <a:path w="2179320" h="1625600">
                <a:moveTo>
                  <a:pt x="1364992" y="50800"/>
                </a:moveTo>
                <a:lnTo>
                  <a:pt x="670100" y="50800"/>
                </a:lnTo>
                <a:lnTo>
                  <a:pt x="647373" y="63500"/>
                </a:lnTo>
                <a:lnTo>
                  <a:pt x="1387764" y="63500"/>
                </a:lnTo>
                <a:lnTo>
                  <a:pt x="1364992" y="50800"/>
                </a:lnTo>
                <a:close/>
              </a:path>
              <a:path w="2179320" h="1625600">
                <a:moveTo>
                  <a:pt x="1309714" y="38100"/>
                </a:moveTo>
                <a:lnTo>
                  <a:pt x="725242" y="38100"/>
                </a:lnTo>
                <a:lnTo>
                  <a:pt x="702062" y="50800"/>
                </a:lnTo>
                <a:lnTo>
                  <a:pt x="1332939" y="50800"/>
                </a:lnTo>
                <a:lnTo>
                  <a:pt x="1309714" y="38100"/>
                </a:lnTo>
                <a:close/>
              </a:path>
              <a:path w="2179320" h="1625600">
                <a:moveTo>
                  <a:pt x="1281826" y="25400"/>
                </a:moveTo>
                <a:lnTo>
                  <a:pt x="753130" y="25400"/>
                </a:lnTo>
                <a:lnTo>
                  <a:pt x="729724" y="38100"/>
                </a:lnTo>
                <a:lnTo>
                  <a:pt x="1305323" y="38100"/>
                </a:lnTo>
                <a:lnTo>
                  <a:pt x="1281826" y="25400"/>
                </a:lnTo>
                <a:close/>
              </a:path>
              <a:path w="2179320" h="1625600">
                <a:moveTo>
                  <a:pt x="1196396" y="12700"/>
                </a:moveTo>
                <a:lnTo>
                  <a:pt x="838424" y="12700"/>
                </a:lnTo>
                <a:lnTo>
                  <a:pt x="814384" y="25400"/>
                </a:lnTo>
                <a:lnTo>
                  <a:pt x="1220481" y="25400"/>
                </a:lnTo>
                <a:lnTo>
                  <a:pt x="1196396" y="12700"/>
                </a:lnTo>
                <a:close/>
              </a:path>
              <a:path w="2179320" h="1625600">
                <a:moveTo>
                  <a:pt x="1108703" y="0"/>
                </a:moveTo>
                <a:lnTo>
                  <a:pt x="925982" y="0"/>
                </a:lnTo>
                <a:lnTo>
                  <a:pt x="901398" y="12700"/>
                </a:lnTo>
                <a:lnTo>
                  <a:pt x="1133376" y="12700"/>
                </a:lnTo>
                <a:lnTo>
                  <a:pt x="1108703" y="0"/>
                </a:lnTo>
                <a:close/>
              </a:path>
            </a:pathLst>
          </a:custGeom>
          <a:solidFill>
            <a:srgbClr val="ECD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39873" y="509778"/>
            <a:ext cx="5761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Структура</a:t>
            </a:r>
            <a:r>
              <a:rPr sz="2400" spc="-2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Центра</a:t>
            </a:r>
            <a:r>
              <a:rPr sz="2400" spc="-2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«Мой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 бизнес»: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60165" y="2014601"/>
            <a:ext cx="2737485" cy="2903855"/>
            <a:chOff x="3860165" y="2014601"/>
            <a:chExt cx="2737485" cy="2903855"/>
          </a:xfrm>
        </p:grpSpPr>
        <p:sp>
          <p:nvSpPr>
            <p:cNvPr id="13" name="object 13"/>
            <p:cNvSpPr/>
            <p:nvPr/>
          </p:nvSpPr>
          <p:spPr>
            <a:xfrm>
              <a:off x="3863340" y="2017776"/>
              <a:ext cx="1033144" cy="1758950"/>
            </a:xfrm>
            <a:custGeom>
              <a:avLst/>
              <a:gdLst/>
              <a:ahLst/>
              <a:cxnLst/>
              <a:rect l="l" t="t" r="r" b="b"/>
              <a:pathLst>
                <a:path w="1033145" h="1758950">
                  <a:moveTo>
                    <a:pt x="0" y="0"/>
                  </a:moveTo>
                  <a:lnTo>
                    <a:pt x="409067" y="0"/>
                  </a:lnTo>
                </a:path>
                <a:path w="1033145" h="1758950">
                  <a:moveTo>
                    <a:pt x="409956" y="0"/>
                  </a:moveTo>
                  <a:lnTo>
                    <a:pt x="1032890" y="1548638"/>
                  </a:lnTo>
                </a:path>
                <a:path w="1033145" h="1758950">
                  <a:moveTo>
                    <a:pt x="0" y="993648"/>
                  </a:moveTo>
                  <a:lnTo>
                    <a:pt x="361950" y="993648"/>
                  </a:lnTo>
                </a:path>
                <a:path w="1033145" h="1758950">
                  <a:moveTo>
                    <a:pt x="362712" y="993648"/>
                  </a:moveTo>
                  <a:lnTo>
                    <a:pt x="913892" y="1758441"/>
                  </a:lnTo>
                </a:path>
              </a:pathLst>
            </a:custGeom>
            <a:ln w="6096">
              <a:solidFill>
                <a:srgbClr val="5521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64864" y="4229100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269748" y="0"/>
                  </a:lnTo>
                </a:path>
              </a:pathLst>
            </a:custGeom>
            <a:ln w="6096">
              <a:solidFill>
                <a:srgbClr val="5521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34612" y="3325368"/>
              <a:ext cx="2406650" cy="1592580"/>
            </a:xfrm>
            <a:custGeom>
              <a:avLst/>
              <a:gdLst/>
              <a:ahLst/>
              <a:cxnLst/>
              <a:rect l="l" t="t" r="r" b="b"/>
              <a:pathLst>
                <a:path w="2406650" h="1592579">
                  <a:moveTo>
                    <a:pt x="2406395" y="0"/>
                  </a:moveTo>
                  <a:lnTo>
                    <a:pt x="0" y="0"/>
                  </a:lnTo>
                  <a:lnTo>
                    <a:pt x="0" y="1592580"/>
                  </a:lnTo>
                  <a:lnTo>
                    <a:pt x="2406395" y="1592580"/>
                  </a:lnTo>
                  <a:lnTo>
                    <a:pt x="2406395" y="0"/>
                  </a:lnTo>
                  <a:close/>
                </a:path>
              </a:pathLst>
            </a:custGeom>
            <a:solidFill>
              <a:srgbClr val="F1EB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6" y="3511296"/>
              <a:ext cx="2400300" cy="122682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66572" y="1656588"/>
            <a:ext cx="253365" cy="920750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9555" y="1656588"/>
            <a:ext cx="2830195" cy="920750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176530" rIns="0" bIns="0" rtlCol="0">
            <a:spAutoFit/>
          </a:bodyPr>
          <a:lstStyle/>
          <a:p>
            <a:pPr marL="66675" marR="189865">
              <a:lnSpc>
                <a:spcPct val="100000"/>
              </a:lnSpc>
              <a:spcBef>
                <a:spcPts val="1390"/>
              </a:spcBef>
            </a:pP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Центр</a:t>
            </a:r>
            <a:r>
              <a:rPr sz="1800" b="1" spc="5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52112"/>
                </a:solidFill>
                <a:latin typeface="Arial"/>
                <a:cs typeface="Arial"/>
              </a:rPr>
              <a:t>поддержки 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52112"/>
                </a:solidFill>
                <a:latin typeface="Arial"/>
                <a:cs typeface="Arial"/>
              </a:rPr>
              <a:t>предпринимательства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2668" y="2738628"/>
            <a:ext cx="254635" cy="909955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208279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639"/>
              </a:spcBef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7175" y="2738628"/>
            <a:ext cx="2822575" cy="909955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137795" rIns="0" bIns="0" rtlCol="0">
            <a:spAutoFit/>
          </a:bodyPr>
          <a:lstStyle/>
          <a:p>
            <a:pPr marL="132715">
              <a:lnSpc>
                <a:spcPct val="100000"/>
              </a:lnSpc>
              <a:spcBef>
                <a:spcPts val="1085"/>
              </a:spcBef>
            </a:pPr>
            <a:r>
              <a:rPr sz="1800" b="1" spc="-10" dirty="0">
                <a:solidFill>
                  <a:srgbClr val="552112"/>
                </a:solidFill>
                <a:latin typeface="Arial"/>
                <a:cs typeface="Arial"/>
              </a:rPr>
              <a:t>Региональный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52112"/>
                </a:solidFill>
                <a:latin typeface="Arial"/>
                <a:cs typeface="Arial"/>
              </a:rPr>
              <a:t>центр</a:t>
            </a:r>
            <a:endParaRPr sz="1800">
              <a:latin typeface="Arial"/>
              <a:cs typeface="Arial"/>
            </a:endParaRPr>
          </a:p>
          <a:p>
            <a:pPr marL="196850">
              <a:lnSpc>
                <a:spcPct val="100000"/>
              </a:lnSpc>
              <a:spcBef>
                <a:spcPts val="509"/>
              </a:spcBef>
            </a:pP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инжиниринга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908" y="3787140"/>
            <a:ext cx="254635" cy="893444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Times New Roman"/>
              <a:cs typeface="Times New Roman"/>
            </a:endParaRPr>
          </a:p>
          <a:p>
            <a:pPr marL="55880">
              <a:lnSpc>
                <a:spcPct val="100000"/>
              </a:lnSpc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3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2416" y="3787140"/>
            <a:ext cx="2822575" cy="893444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1905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Центр</a:t>
            </a:r>
            <a:r>
              <a:rPr sz="1800" b="1" spc="-15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народно-</a:t>
            </a:r>
            <a:endParaRPr sz="1800">
              <a:latin typeface="Arial"/>
              <a:cs typeface="Arial"/>
            </a:endParaRPr>
          </a:p>
          <a:p>
            <a:pPr marL="151130" marR="753110">
              <a:lnSpc>
                <a:spcPct val="100000"/>
              </a:lnSpc>
              <a:spcBef>
                <a:spcPts val="500"/>
              </a:spcBef>
            </a:pPr>
            <a:r>
              <a:rPr sz="1800" b="1" spc="15" dirty="0">
                <a:solidFill>
                  <a:srgbClr val="552112"/>
                </a:solidFill>
                <a:latin typeface="Arial"/>
                <a:cs typeface="Arial"/>
              </a:rPr>
              <a:t>х</a:t>
            </a:r>
            <a:r>
              <a:rPr sz="1800" b="1" spc="-70" dirty="0">
                <a:solidFill>
                  <a:srgbClr val="552112"/>
                </a:solidFill>
                <a:latin typeface="Arial"/>
                <a:cs typeface="Arial"/>
              </a:rPr>
              <a:t>у</a:t>
            </a:r>
            <a:r>
              <a:rPr sz="1800" b="1" dirty="0">
                <a:solidFill>
                  <a:srgbClr val="552112"/>
                </a:solidFill>
                <a:latin typeface="Arial"/>
                <a:cs typeface="Arial"/>
              </a:rPr>
              <a:t>д</a:t>
            </a:r>
            <a:r>
              <a:rPr sz="1800" b="1" spc="-25" dirty="0">
                <a:solidFill>
                  <a:srgbClr val="552112"/>
                </a:solidFill>
                <a:latin typeface="Arial"/>
                <a:cs typeface="Arial"/>
              </a:rPr>
              <a:t>о</a:t>
            </a:r>
            <a:r>
              <a:rPr sz="1800" b="1" spc="-30" dirty="0">
                <a:solidFill>
                  <a:srgbClr val="552112"/>
                </a:solidFill>
                <a:latin typeface="Arial"/>
                <a:cs typeface="Arial"/>
              </a:rPr>
              <a:t>же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с</a:t>
            </a:r>
            <a:r>
              <a:rPr sz="1800" b="1" spc="-25" dirty="0">
                <a:solidFill>
                  <a:srgbClr val="552112"/>
                </a:solidFill>
                <a:latin typeface="Arial"/>
                <a:cs typeface="Arial"/>
              </a:rPr>
              <a:t>т</a:t>
            </a:r>
            <a:r>
              <a:rPr sz="1800" b="1" spc="-30" dirty="0">
                <a:solidFill>
                  <a:srgbClr val="552112"/>
                </a:solidFill>
                <a:latin typeface="Arial"/>
                <a:cs typeface="Arial"/>
              </a:rPr>
              <a:t>в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енных  </a:t>
            </a:r>
            <a:r>
              <a:rPr sz="1800" b="1" spc="-10" dirty="0">
                <a:solidFill>
                  <a:srgbClr val="552112"/>
                </a:solidFill>
                <a:latin typeface="Arial"/>
                <a:cs typeface="Arial"/>
              </a:rPr>
              <a:t>промыслов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6508" y="4856988"/>
            <a:ext cx="3028315" cy="680085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60325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475"/>
              </a:spcBef>
            </a:pP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Центр</a:t>
            </a:r>
            <a:r>
              <a:rPr sz="1800" b="1" spc="-20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инноваций</a:t>
            </a:r>
            <a:endParaRPr sz="180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социальной</a:t>
            </a:r>
            <a:r>
              <a:rPr sz="1800" b="1" spc="-20" dirty="0">
                <a:solidFill>
                  <a:srgbClr val="552112"/>
                </a:solidFill>
                <a:latin typeface="Arial"/>
                <a:cs typeface="Arial"/>
              </a:rPr>
              <a:t> сферы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000" y="4844796"/>
            <a:ext cx="254635" cy="684530"/>
          </a:xfrm>
          <a:custGeom>
            <a:avLst/>
            <a:gdLst/>
            <a:ahLst/>
            <a:cxnLst/>
            <a:rect l="l" t="t" r="r" b="b"/>
            <a:pathLst>
              <a:path w="254634" h="684529">
                <a:moveTo>
                  <a:pt x="254507" y="0"/>
                </a:moveTo>
                <a:lnTo>
                  <a:pt x="0" y="0"/>
                </a:lnTo>
                <a:lnTo>
                  <a:pt x="0" y="684276"/>
                </a:lnTo>
                <a:lnTo>
                  <a:pt x="254507" y="684276"/>
                </a:lnTo>
                <a:lnTo>
                  <a:pt x="254507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62000" y="4856988"/>
            <a:ext cx="254635" cy="680085"/>
          </a:xfrm>
          <a:prstGeom prst="rect">
            <a:avLst/>
          </a:prstGeom>
        </p:spPr>
        <p:txBody>
          <a:bodyPr vert="horz" wrap="square" lIns="0" tIns="214630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1690"/>
              </a:spcBef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4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06768" y="1726692"/>
            <a:ext cx="256540" cy="836930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Times New Roman"/>
              <a:cs typeface="Times New Roman"/>
            </a:endParaRPr>
          </a:p>
          <a:p>
            <a:pPr marL="58419">
              <a:lnSpc>
                <a:spcPct val="100000"/>
              </a:lnSpc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5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62800" y="1726692"/>
            <a:ext cx="2822575" cy="836930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105410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830"/>
              </a:spcBef>
            </a:pPr>
            <a:r>
              <a:rPr sz="1800" b="1" dirty="0">
                <a:solidFill>
                  <a:srgbClr val="552112"/>
                </a:solidFill>
                <a:latin typeface="Arial"/>
                <a:cs typeface="Arial"/>
              </a:rPr>
              <a:t>МКК,</a:t>
            </a:r>
            <a:r>
              <a:rPr sz="1800" b="1" spc="-30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НКО</a:t>
            </a:r>
            <a:r>
              <a:rPr sz="1800" b="1" spc="-35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«Фонд</a:t>
            </a:r>
            <a:endParaRPr sz="1800" dirty="0">
              <a:latin typeface="Arial"/>
              <a:cs typeface="Arial"/>
            </a:endParaRPr>
          </a:p>
          <a:p>
            <a:pPr marL="187325">
              <a:lnSpc>
                <a:spcPct val="100000"/>
              </a:lnSpc>
            </a:pPr>
            <a:r>
              <a:rPr sz="1800" b="1" spc="-10" dirty="0">
                <a:solidFill>
                  <a:srgbClr val="552112"/>
                </a:solidFill>
                <a:latin typeface="Arial"/>
                <a:cs typeface="Arial"/>
              </a:rPr>
              <a:t>поддержки</a:t>
            </a:r>
            <a:r>
              <a:rPr sz="1800" b="1" spc="-30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52112"/>
                </a:solidFill>
                <a:latin typeface="Arial"/>
                <a:cs typeface="Arial"/>
              </a:rPr>
              <a:t>МСП</a:t>
            </a:r>
            <a:r>
              <a:rPr sz="1800" b="1" spc="-20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70" dirty="0">
                <a:solidFill>
                  <a:srgbClr val="552112"/>
                </a:solidFill>
                <a:latin typeface="Arial"/>
                <a:cs typeface="Arial"/>
              </a:rPr>
              <a:t>РА»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73240" y="2738628"/>
            <a:ext cx="55244" cy="905510"/>
          </a:xfrm>
          <a:custGeom>
            <a:avLst/>
            <a:gdLst/>
            <a:ahLst/>
            <a:cxnLst/>
            <a:rect l="l" t="t" r="r" b="b"/>
            <a:pathLst>
              <a:path w="55245" h="905510">
                <a:moveTo>
                  <a:pt x="0" y="905255"/>
                </a:moveTo>
                <a:lnTo>
                  <a:pt x="54863" y="905255"/>
                </a:lnTo>
                <a:lnTo>
                  <a:pt x="54863" y="0"/>
                </a:lnTo>
                <a:lnTo>
                  <a:pt x="0" y="0"/>
                </a:lnTo>
                <a:lnTo>
                  <a:pt x="0" y="905255"/>
                </a:lnTo>
                <a:close/>
              </a:path>
            </a:pathLst>
          </a:custGeom>
          <a:solidFill>
            <a:srgbClr val="F1E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928104" y="2738628"/>
            <a:ext cx="260985" cy="905510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150">
              <a:latin typeface="Times New Roman"/>
              <a:cs typeface="Times New Roman"/>
            </a:endParaRPr>
          </a:p>
          <a:p>
            <a:pPr marL="43815">
              <a:lnSpc>
                <a:spcPct val="100000"/>
              </a:lnSpc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6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88707" y="2738628"/>
            <a:ext cx="2832100" cy="905510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8128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640"/>
              </a:spcBef>
            </a:pPr>
            <a:r>
              <a:rPr sz="1800" b="1" spc="-20" dirty="0">
                <a:solidFill>
                  <a:srgbClr val="552112"/>
                </a:solidFill>
                <a:latin typeface="Arial"/>
                <a:cs typeface="Arial"/>
              </a:rPr>
              <a:t>АНО</a:t>
            </a:r>
            <a:r>
              <a:rPr sz="1800" b="1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«Центр</a:t>
            </a:r>
            <a:endParaRPr sz="1800">
              <a:latin typeface="Arial"/>
              <a:cs typeface="Arial"/>
            </a:endParaRPr>
          </a:p>
          <a:p>
            <a:pPr marL="194945" marR="241300">
              <a:lnSpc>
                <a:spcPct val="100000"/>
              </a:lnSpc>
            </a:pPr>
            <a:r>
              <a:rPr sz="1800" b="1" spc="-10" dirty="0">
                <a:solidFill>
                  <a:srgbClr val="552112"/>
                </a:solidFill>
                <a:latin typeface="Arial"/>
                <a:cs typeface="Arial"/>
              </a:rPr>
              <a:t>поддержки</a:t>
            </a:r>
            <a:r>
              <a:rPr sz="1800" b="1" spc="-5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552112"/>
                </a:solidFill>
                <a:latin typeface="Arial"/>
                <a:cs typeface="Arial"/>
              </a:rPr>
              <a:t>экспорта </a:t>
            </a:r>
            <a:r>
              <a:rPr sz="1800" b="1" spc="-490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552112"/>
                </a:solidFill>
                <a:latin typeface="Arial"/>
                <a:cs typeface="Arial"/>
              </a:rPr>
              <a:t>Республики</a:t>
            </a:r>
            <a:r>
              <a:rPr sz="1800" b="1" spc="15" dirty="0">
                <a:solidFill>
                  <a:srgbClr val="552112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552112"/>
                </a:solidFill>
                <a:latin typeface="Arial"/>
                <a:cs typeface="Arial"/>
              </a:rPr>
              <a:t>Алтай»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66204" y="4812792"/>
            <a:ext cx="277495" cy="914400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8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541007" y="3188208"/>
            <a:ext cx="340360" cy="939800"/>
          </a:xfrm>
          <a:custGeom>
            <a:avLst/>
            <a:gdLst/>
            <a:ahLst/>
            <a:cxnLst/>
            <a:rect l="l" t="t" r="r" b="b"/>
            <a:pathLst>
              <a:path w="340359" h="939800">
                <a:moveTo>
                  <a:pt x="340233" y="0"/>
                </a:moveTo>
                <a:lnTo>
                  <a:pt x="205740" y="0"/>
                </a:lnTo>
              </a:path>
              <a:path w="340359" h="939800">
                <a:moveTo>
                  <a:pt x="204724" y="0"/>
                </a:moveTo>
                <a:lnTo>
                  <a:pt x="0" y="939800"/>
                </a:lnTo>
              </a:path>
            </a:pathLst>
          </a:custGeom>
          <a:ln w="6096">
            <a:solidFill>
              <a:srgbClr val="5521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943343" y="3742944"/>
            <a:ext cx="256540" cy="916305"/>
          </a:xfrm>
          <a:prstGeom prst="rect">
            <a:avLst/>
          </a:prstGeom>
          <a:solidFill>
            <a:srgbClr val="EC5238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Times New Roman"/>
              <a:cs typeface="Times New Roman"/>
            </a:endParaRPr>
          </a:p>
          <a:p>
            <a:pPr marL="55880">
              <a:lnSpc>
                <a:spcPct val="100000"/>
              </a:lnSpc>
            </a:pPr>
            <a:r>
              <a:rPr sz="1400" dirty="0">
                <a:solidFill>
                  <a:srgbClr val="F7F1E4"/>
                </a:solidFill>
                <a:latin typeface="Arial Black"/>
                <a:cs typeface="Arial Black"/>
              </a:rPr>
              <a:t>7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243439" y="7192315"/>
            <a:ext cx="1555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2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99376" y="3742944"/>
            <a:ext cx="2821305" cy="877163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 dirty="0" smtClean="0">
              <a:latin typeface="Times New Roman"/>
              <a:cs typeface="Times New Roman"/>
            </a:endParaRPr>
          </a:p>
          <a:p>
            <a:pPr marL="180340">
              <a:lnSpc>
                <a:spcPct val="100000"/>
              </a:lnSpc>
            </a:pPr>
            <a:r>
              <a:rPr sz="1800" b="1" dirty="0" smtClean="0">
                <a:solidFill>
                  <a:srgbClr val="552112"/>
                </a:solidFill>
                <a:latin typeface="Arial"/>
                <a:cs typeface="Arial"/>
              </a:rPr>
              <a:t>МФЦ</a:t>
            </a:r>
            <a:r>
              <a:rPr lang="ru-RU" sz="1800" b="1" dirty="0" smtClean="0">
                <a:solidFill>
                  <a:srgbClr val="552112"/>
                </a:solidFill>
                <a:latin typeface="Arial"/>
                <a:cs typeface="Arial"/>
              </a:rPr>
              <a:t> (центр оказания услуг для бизнеса)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43571" y="4812792"/>
            <a:ext cx="3100070" cy="1040670"/>
          </a:xfrm>
          <a:prstGeom prst="rect">
            <a:avLst/>
          </a:prstGeom>
          <a:solidFill>
            <a:srgbClr val="F1EBDE"/>
          </a:solidFill>
        </p:spPr>
        <p:txBody>
          <a:bodyPr vert="horz" wrap="square" lIns="0" tIns="207645" rIns="0" bIns="0" rtlCol="0">
            <a:spAutoFit/>
          </a:bodyPr>
          <a:lstStyle/>
          <a:p>
            <a:pPr marL="187325" marR="21590">
              <a:spcBef>
                <a:spcPts val="1635"/>
              </a:spcBef>
            </a:pPr>
            <a:r>
              <a:rPr b="1" dirty="0">
                <a:solidFill>
                  <a:srgbClr val="552112"/>
                </a:solidFill>
                <a:latin typeface="Arial"/>
                <a:cs typeface="Arial"/>
              </a:rPr>
              <a:t>НКО «Гарантийный</a:t>
            </a:r>
          </a:p>
          <a:p>
            <a:pPr marL="187325"/>
            <a:r>
              <a:rPr b="1" dirty="0">
                <a:solidFill>
                  <a:srgbClr val="552112"/>
                </a:solidFill>
                <a:latin typeface="Arial"/>
                <a:cs typeface="Arial"/>
              </a:rPr>
              <a:t>фонд Республики </a:t>
            </a:r>
            <a:r>
              <a:rPr b="1" dirty="0" err="1">
                <a:solidFill>
                  <a:srgbClr val="552112"/>
                </a:solidFill>
                <a:latin typeface="Arial"/>
                <a:cs typeface="Arial"/>
              </a:rPr>
              <a:t>Алтай</a:t>
            </a:r>
            <a:r>
              <a:rPr b="1" dirty="0" smtClean="0">
                <a:solidFill>
                  <a:srgbClr val="552112"/>
                </a:solidFill>
                <a:latin typeface="Arial"/>
                <a:cs typeface="Arial"/>
              </a:rPr>
              <a:t>»</a:t>
            </a:r>
            <a:endParaRPr lang="ru-RU" b="1" smtClean="0">
              <a:solidFill>
                <a:srgbClr val="552112"/>
              </a:solidFill>
              <a:latin typeface="Arial"/>
              <a:cs typeface="Arial"/>
            </a:endParaRPr>
          </a:p>
          <a:p>
            <a:pPr marL="187325"/>
            <a:endParaRPr b="1" dirty="0">
              <a:solidFill>
                <a:srgbClr val="55211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470238" y="414832"/>
            <a:ext cx="344805" cy="155575"/>
          </a:xfrm>
          <a:custGeom>
            <a:avLst/>
            <a:gdLst/>
            <a:ahLst/>
            <a:cxnLst/>
            <a:rect l="l" t="t" r="r" b="b"/>
            <a:pathLst>
              <a:path w="344804" h="155575">
                <a:moveTo>
                  <a:pt x="108178" y="103174"/>
                </a:moveTo>
                <a:lnTo>
                  <a:pt x="104660" y="82867"/>
                </a:lnTo>
                <a:lnTo>
                  <a:pt x="96570" y="70256"/>
                </a:lnTo>
                <a:lnTo>
                  <a:pt x="94754" y="67411"/>
                </a:lnTo>
                <a:lnTo>
                  <a:pt x="87706" y="62877"/>
                </a:lnTo>
                <a:lnTo>
                  <a:pt x="87706" y="103911"/>
                </a:lnTo>
                <a:lnTo>
                  <a:pt x="85242" y="117614"/>
                </a:lnTo>
                <a:lnTo>
                  <a:pt x="78384" y="128511"/>
                </a:lnTo>
                <a:lnTo>
                  <a:pt x="67970" y="135699"/>
                </a:lnTo>
                <a:lnTo>
                  <a:pt x="54813" y="138303"/>
                </a:lnTo>
                <a:lnTo>
                  <a:pt x="40195" y="134747"/>
                </a:lnTo>
                <a:lnTo>
                  <a:pt x="29425" y="125222"/>
                </a:lnTo>
                <a:lnTo>
                  <a:pt x="22758" y="111442"/>
                </a:lnTo>
                <a:lnTo>
                  <a:pt x="20472" y="95123"/>
                </a:lnTo>
                <a:lnTo>
                  <a:pt x="26162" y="85382"/>
                </a:lnTo>
                <a:lnTo>
                  <a:pt x="34721" y="77470"/>
                </a:lnTo>
                <a:lnTo>
                  <a:pt x="35966" y="76835"/>
                </a:lnTo>
                <a:lnTo>
                  <a:pt x="44932" y="72186"/>
                </a:lnTo>
                <a:lnTo>
                  <a:pt x="85458" y="89700"/>
                </a:lnTo>
                <a:lnTo>
                  <a:pt x="87706" y="103911"/>
                </a:lnTo>
                <a:lnTo>
                  <a:pt x="87706" y="62877"/>
                </a:lnTo>
                <a:lnTo>
                  <a:pt x="79514" y="57594"/>
                </a:lnTo>
                <a:lnTo>
                  <a:pt x="59956" y="54152"/>
                </a:lnTo>
                <a:lnTo>
                  <a:pt x="47383" y="55740"/>
                </a:lnTo>
                <a:lnTo>
                  <a:pt x="35636" y="60286"/>
                </a:lnTo>
                <a:lnTo>
                  <a:pt x="25806" y="67424"/>
                </a:lnTo>
                <a:lnTo>
                  <a:pt x="18999" y="76835"/>
                </a:lnTo>
                <a:lnTo>
                  <a:pt x="18275" y="76835"/>
                </a:lnTo>
                <a:lnTo>
                  <a:pt x="18275" y="75374"/>
                </a:lnTo>
                <a:lnTo>
                  <a:pt x="18999" y="73914"/>
                </a:lnTo>
                <a:lnTo>
                  <a:pt x="19113" y="72529"/>
                </a:lnTo>
                <a:lnTo>
                  <a:pt x="35039" y="35001"/>
                </a:lnTo>
                <a:lnTo>
                  <a:pt x="82600" y="20497"/>
                </a:lnTo>
                <a:lnTo>
                  <a:pt x="91376" y="18300"/>
                </a:lnTo>
                <a:lnTo>
                  <a:pt x="96494" y="16840"/>
                </a:lnTo>
                <a:lnTo>
                  <a:pt x="90639" y="0"/>
                </a:lnTo>
                <a:lnTo>
                  <a:pt x="76479" y="3390"/>
                </a:lnTo>
                <a:lnTo>
                  <a:pt x="68338" y="5257"/>
                </a:lnTo>
                <a:lnTo>
                  <a:pt x="58470" y="7340"/>
                </a:lnTo>
                <a:lnTo>
                  <a:pt x="52628" y="8788"/>
                </a:lnTo>
                <a:lnTo>
                  <a:pt x="46062" y="9537"/>
                </a:lnTo>
                <a:lnTo>
                  <a:pt x="9131" y="38874"/>
                </a:lnTo>
                <a:lnTo>
                  <a:pt x="0" y="87807"/>
                </a:lnTo>
                <a:lnTo>
                  <a:pt x="3530" y="114071"/>
                </a:lnTo>
                <a:lnTo>
                  <a:pt x="13970" y="135458"/>
                </a:lnTo>
                <a:lnTo>
                  <a:pt x="31140" y="149860"/>
                </a:lnTo>
                <a:lnTo>
                  <a:pt x="54813" y="155130"/>
                </a:lnTo>
                <a:lnTo>
                  <a:pt x="77025" y="150710"/>
                </a:lnTo>
                <a:lnTo>
                  <a:pt x="93840" y="139026"/>
                </a:lnTo>
                <a:lnTo>
                  <a:pt x="94297" y="138303"/>
                </a:lnTo>
                <a:lnTo>
                  <a:pt x="104470" y="122402"/>
                </a:lnTo>
                <a:lnTo>
                  <a:pt x="108178" y="103174"/>
                </a:lnTo>
                <a:close/>
              </a:path>
              <a:path w="344804" h="155575">
                <a:moveTo>
                  <a:pt x="214909" y="52692"/>
                </a:moveTo>
                <a:lnTo>
                  <a:pt x="197370" y="52692"/>
                </a:lnTo>
                <a:lnTo>
                  <a:pt x="141071" y="123659"/>
                </a:lnTo>
                <a:lnTo>
                  <a:pt x="140360" y="123659"/>
                </a:lnTo>
                <a:lnTo>
                  <a:pt x="141071" y="122199"/>
                </a:lnTo>
                <a:lnTo>
                  <a:pt x="141071" y="52692"/>
                </a:lnTo>
                <a:lnTo>
                  <a:pt x="121335" y="52692"/>
                </a:lnTo>
                <a:lnTo>
                  <a:pt x="121335" y="151472"/>
                </a:lnTo>
                <a:lnTo>
                  <a:pt x="138899" y="151472"/>
                </a:lnTo>
                <a:lnTo>
                  <a:pt x="161239" y="123659"/>
                </a:lnTo>
                <a:lnTo>
                  <a:pt x="195922" y="80492"/>
                </a:lnTo>
                <a:lnTo>
                  <a:pt x="196634" y="80492"/>
                </a:lnTo>
                <a:lnTo>
                  <a:pt x="195922" y="81953"/>
                </a:lnTo>
                <a:lnTo>
                  <a:pt x="195173" y="84886"/>
                </a:lnTo>
                <a:lnTo>
                  <a:pt x="195173" y="151472"/>
                </a:lnTo>
                <a:lnTo>
                  <a:pt x="214909" y="151472"/>
                </a:lnTo>
                <a:lnTo>
                  <a:pt x="214909" y="80492"/>
                </a:lnTo>
                <a:lnTo>
                  <a:pt x="214909" y="52692"/>
                </a:lnTo>
                <a:close/>
              </a:path>
              <a:path w="344804" h="155575">
                <a:moveTo>
                  <a:pt x="310667" y="124396"/>
                </a:moveTo>
                <a:lnTo>
                  <a:pt x="309321" y="115697"/>
                </a:lnTo>
                <a:lnTo>
                  <a:pt x="305371" y="108572"/>
                </a:lnTo>
                <a:lnTo>
                  <a:pt x="298958" y="103505"/>
                </a:lnTo>
                <a:lnTo>
                  <a:pt x="290207" y="100977"/>
                </a:lnTo>
                <a:lnTo>
                  <a:pt x="290207" y="100253"/>
                </a:lnTo>
                <a:lnTo>
                  <a:pt x="297891" y="96710"/>
                </a:lnTo>
                <a:lnTo>
                  <a:pt x="303364" y="91655"/>
                </a:lnTo>
                <a:lnTo>
                  <a:pt x="306654" y="85229"/>
                </a:lnTo>
                <a:lnTo>
                  <a:pt x="307759" y="77571"/>
                </a:lnTo>
                <a:lnTo>
                  <a:pt x="305295" y="66586"/>
                </a:lnTo>
                <a:lnTo>
                  <a:pt x="305219" y="66243"/>
                </a:lnTo>
                <a:lnTo>
                  <a:pt x="297891" y="57721"/>
                </a:lnTo>
                <a:lnTo>
                  <a:pt x="286169" y="52362"/>
                </a:lnTo>
                <a:lnTo>
                  <a:pt x="270471" y="50495"/>
                </a:lnTo>
                <a:lnTo>
                  <a:pt x="260083" y="51206"/>
                </a:lnTo>
                <a:lnTo>
                  <a:pt x="249821" y="53428"/>
                </a:lnTo>
                <a:lnTo>
                  <a:pt x="239839" y="57289"/>
                </a:lnTo>
                <a:lnTo>
                  <a:pt x="230263" y="62928"/>
                </a:lnTo>
                <a:lnTo>
                  <a:pt x="238302" y="76835"/>
                </a:lnTo>
                <a:lnTo>
                  <a:pt x="245338" y="72453"/>
                </a:lnTo>
                <a:lnTo>
                  <a:pt x="252933" y="69240"/>
                </a:lnTo>
                <a:lnTo>
                  <a:pt x="260515" y="67271"/>
                </a:lnTo>
                <a:lnTo>
                  <a:pt x="267538" y="66586"/>
                </a:lnTo>
                <a:lnTo>
                  <a:pt x="280708" y="66586"/>
                </a:lnTo>
                <a:lnTo>
                  <a:pt x="287274" y="71716"/>
                </a:lnTo>
                <a:lnTo>
                  <a:pt x="287274" y="88544"/>
                </a:lnTo>
                <a:lnTo>
                  <a:pt x="281432" y="94399"/>
                </a:lnTo>
                <a:lnTo>
                  <a:pt x="255841" y="94399"/>
                </a:lnTo>
                <a:lnTo>
                  <a:pt x="255841" y="109766"/>
                </a:lnTo>
                <a:lnTo>
                  <a:pt x="285076" y="109766"/>
                </a:lnTo>
                <a:lnTo>
                  <a:pt x="290931" y="113423"/>
                </a:lnTo>
                <a:lnTo>
                  <a:pt x="290931" y="122199"/>
                </a:lnTo>
                <a:lnTo>
                  <a:pt x="289204" y="128727"/>
                </a:lnTo>
                <a:lnTo>
                  <a:pt x="284264" y="133819"/>
                </a:lnTo>
                <a:lnTo>
                  <a:pt x="276440" y="137121"/>
                </a:lnTo>
                <a:lnTo>
                  <a:pt x="266077" y="138303"/>
                </a:lnTo>
                <a:lnTo>
                  <a:pt x="258216" y="137502"/>
                </a:lnTo>
                <a:lnTo>
                  <a:pt x="250266" y="135280"/>
                </a:lnTo>
                <a:lnTo>
                  <a:pt x="242747" y="131813"/>
                </a:lnTo>
                <a:lnTo>
                  <a:pt x="236105" y="127317"/>
                </a:lnTo>
                <a:lnTo>
                  <a:pt x="228066" y="141224"/>
                </a:lnTo>
                <a:lnTo>
                  <a:pt x="235699" y="146786"/>
                </a:lnTo>
                <a:lnTo>
                  <a:pt x="245249" y="151193"/>
                </a:lnTo>
                <a:lnTo>
                  <a:pt x="256438" y="154089"/>
                </a:lnTo>
                <a:lnTo>
                  <a:pt x="269024" y="155130"/>
                </a:lnTo>
                <a:lnTo>
                  <a:pt x="285394" y="152895"/>
                </a:lnTo>
                <a:lnTo>
                  <a:pt x="298615" y="146621"/>
                </a:lnTo>
                <a:lnTo>
                  <a:pt x="306184" y="138303"/>
                </a:lnTo>
                <a:lnTo>
                  <a:pt x="307441" y="136918"/>
                </a:lnTo>
                <a:lnTo>
                  <a:pt x="310667" y="124396"/>
                </a:lnTo>
                <a:close/>
              </a:path>
              <a:path w="344804" h="155575">
                <a:moveTo>
                  <a:pt x="344297" y="108572"/>
                </a:moveTo>
                <a:lnTo>
                  <a:pt x="324561" y="108572"/>
                </a:lnTo>
                <a:lnTo>
                  <a:pt x="324561" y="151777"/>
                </a:lnTo>
                <a:lnTo>
                  <a:pt x="344297" y="151777"/>
                </a:lnTo>
                <a:lnTo>
                  <a:pt x="344297" y="108572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94799" y="464591"/>
            <a:ext cx="307975" cy="105410"/>
          </a:xfrm>
          <a:custGeom>
            <a:avLst/>
            <a:gdLst/>
            <a:ahLst/>
            <a:cxnLst/>
            <a:rect l="l" t="t" r="r" b="b"/>
            <a:pathLst>
              <a:path w="307975" h="105409">
                <a:moveTo>
                  <a:pt x="92113" y="2908"/>
                </a:moveTo>
                <a:lnTo>
                  <a:pt x="72377" y="2908"/>
                </a:lnTo>
                <a:lnTo>
                  <a:pt x="72377" y="43573"/>
                </a:lnTo>
                <a:lnTo>
                  <a:pt x="19735" y="43573"/>
                </a:lnTo>
                <a:lnTo>
                  <a:pt x="19735" y="2908"/>
                </a:lnTo>
                <a:lnTo>
                  <a:pt x="0" y="2908"/>
                </a:lnTo>
                <a:lnTo>
                  <a:pt x="0" y="43573"/>
                </a:lnTo>
                <a:lnTo>
                  <a:pt x="0" y="58813"/>
                </a:lnTo>
                <a:lnTo>
                  <a:pt x="72377" y="58813"/>
                </a:lnTo>
                <a:lnTo>
                  <a:pt x="72377" y="102019"/>
                </a:lnTo>
                <a:lnTo>
                  <a:pt x="92113" y="102019"/>
                </a:lnTo>
                <a:lnTo>
                  <a:pt x="92113" y="58813"/>
                </a:lnTo>
                <a:lnTo>
                  <a:pt x="92113" y="43573"/>
                </a:lnTo>
                <a:lnTo>
                  <a:pt x="92113" y="2908"/>
                </a:lnTo>
                <a:close/>
              </a:path>
              <a:path w="307975" h="105409">
                <a:moveTo>
                  <a:pt x="201764" y="53416"/>
                </a:moveTo>
                <a:lnTo>
                  <a:pt x="200482" y="43903"/>
                </a:lnTo>
                <a:lnTo>
                  <a:pt x="198958" y="32537"/>
                </a:lnTo>
                <a:lnTo>
                  <a:pt x="190779" y="16827"/>
                </a:lnTo>
                <a:lnTo>
                  <a:pt x="190258" y="15836"/>
                </a:lnTo>
                <a:lnTo>
                  <a:pt x="182765" y="10312"/>
                </a:lnTo>
                <a:lnTo>
                  <a:pt x="182765" y="43903"/>
                </a:lnTo>
                <a:lnTo>
                  <a:pt x="126466" y="43903"/>
                </a:lnTo>
                <a:lnTo>
                  <a:pt x="129679" y="33197"/>
                </a:lnTo>
                <a:lnTo>
                  <a:pt x="135699" y="24612"/>
                </a:lnTo>
                <a:lnTo>
                  <a:pt x="144043" y="18897"/>
                </a:lnTo>
                <a:lnTo>
                  <a:pt x="154241" y="16827"/>
                </a:lnTo>
                <a:lnTo>
                  <a:pt x="166204" y="18999"/>
                </a:lnTo>
                <a:lnTo>
                  <a:pt x="174815" y="24879"/>
                </a:lnTo>
                <a:lnTo>
                  <a:pt x="180263" y="33502"/>
                </a:lnTo>
                <a:lnTo>
                  <a:pt x="182765" y="43903"/>
                </a:lnTo>
                <a:lnTo>
                  <a:pt x="182765" y="10312"/>
                </a:lnTo>
                <a:lnTo>
                  <a:pt x="175247" y="4749"/>
                </a:lnTo>
                <a:lnTo>
                  <a:pt x="153530" y="736"/>
                </a:lnTo>
                <a:lnTo>
                  <a:pt x="133756" y="4749"/>
                </a:lnTo>
                <a:lnTo>
                  <a:pt x="118795" y="15824"/>
                </a:lnTo>
                <a:lnTo>
                  <a:pt x="109321" y="32537"/>
                </a:lnTo>
                <a:lnTo>
                  <a:pt x="106006" y="53416"/>
                </a:lnTo>
                <a:lnTo>
                  <a:pt x="109512" y="73888"/>
                </a:lnTo>
                <a:lnTo>
                  <a:pt x="119799" y="90373"/>
                </a:lnTo>
                <a:lnTo>
                  <a:pt x="136537" y="101371"/>
                </a:lnTo>
                <a:lnTo>
                  <a:pt x="159372" y="105371"/>
                </a:lnTo>
                <a:lnTo>
                  <a:pt x="171411" y="104432"/>
                </a:lnTo>
                <a:lnTo>
                  <a:pt x="182295" y="101714"/>
                </a:lnTo>
                <a:lnTo>
                  <a:pt x="191947" y="97345"/>
                </a:lnTo>
                <a:lnTo>
                  <a:pt x="200304" y="91465"/>
                </a:lnTo>
                <a:lnTo>
                  <a:pt x="198615" y="88544"/>
                </a:lnTo>
                <a:lnTo>
                  <a:pt x="192265" y="77558"/>
                </a:lnTo>
                <a:lnTo>
                  <a:pt x="186004" y="81749"/>
                </a:lnTo>
                <a:lnTo>
                  <a:pt x="178371" y="85242"/>
                </a:lnTo>
                <a:lnTo>
                  <a:pt x="169646" y="87642"/>
                </a:lnTo>
                <a:lnTo>
                  <a:pt x="160083" y="88544"/>
                </a:lnTo>
                <a:lnTo>
                  <a:pt x="145783" y="86436"/>
                </a:lnTo>
                <a:lnTo>
                  <a:pt x="135521" y="80492"/>
                </a:lnTo>
                <a:lnTo>
                  <a:pt x="128955" y="71247"/>
                </a:lnTo>
                <a:lnTo>
                  <a:pt x="125742" y="59270"/>
                </a:lnTo>
                <a:lnTo>
                  <a:pt x="201041" y="59270"/>
                </a:lnTo>
                <a:lnTo>
                  <a:pt x="201764" y="57810"/>
                </a:lnTo>
                <a:lnTo>
                  <a:pt x="201764" y="53416"/>
                </a:lnTo>
                <a:close/>
              </a:path>
              <a:path w="307975" h="105409">
                <a:moveTo>
                  <a:pt x="307771" y="13169"/>
                </a:moveTo>
                <a:lnTo>
                  <a:pt x="298602" y="7416"/>
                </a:lnTo>
                <a:lnTo>
                  <a:pt x="288747" y="3302"/>
                </a:lnTo>
                <a:lnTo>
                  <a:pt x="278358" y="825"/>
                </a:lnTo>
                <a:lnTo>
                  <a:pt x="267563" y="0"/>
                </a:lnTo>
                <a:lnTo>
                  <a:pt x="246075" y="4013"/>
                </a:lnTo>
                <a:lnTo>
                  <a:pt x="229463" y="15100"/>
                </a:lnTo>
                <a:lnTo>
                  <a:pt x="218732" y="31800"/>
                </a:lnTo>
                <a:lnTo>
                  <a:pt x="214934" y="52692"/>
                </a:lnTo>
                <a:lnTo>
                  <a:pt x="218744" y="73266"/>
                </a:lnTo>
                <a:lnTo>
                  <a:pt x="229552" y="90004"/>
                </a:lnTo>
                <a:lnTo>
                  <a:pt x="246392" y="101257"/>
                </a:lnTo>
                <a:lnTo>
                  <a:pt x="268300" y="105371"/>
                </a:lnTo>
                <a:lnTo>
                  <a:pt x="279501" y="104546"/>
                </a:lnTo>
                <a:lnTo>
                  <a:pt x="289953" y="102069"/>
                </a:lnTo>
                <a:lnTo>
                  <a:pt x="299440" y="97955"/>
                </a:lnTo>
                <a:lnTo>
                  <a:pt x="307771" y="92202"/>
                </a:lnTo>
                <a:lnTo>
                  <a:pt x="305231" y="87807"/>
                </a:lnTo>
                <a:lnTo>
                  <a:pt x="299732" y="78295"/>
                </a:lnTo>
                <a:lnTo>
                  <a:pt x="293598" y="82245"/>
                </a:lnTo>
                <a:lnTo>
                  <a:pt x="286385" y="85242"/>
                </a:lnTo>
                <a:lnTo>
                  <a:pt x="278345" y="87147"/>
                </a:lnTo>
                <a:lnTo>
                  <a:pt x="269760" y="87807"/>
                </a:lnTo>
                <a:lnTo>
                  <a:pt x="255638" y="85178"/>
                </a:lnTo>
                <a:lnTo>
                  <a:pt x="244538" y="77749"/>
                </a:lnTo>
                <a:lnTo>
                  <a:pt x="237274" y="66205"/>
                </a:lnTo>
                <a:lnTo>
                  <a:pt x="234670" y="51219"/>
                </a:lnTo>
                <a:lnTo>
                  <a:pt x="236842" y="38252"/>
                </a:lnTo>
                <a:lnTo>
                  <a:pt x="243255" y="27533"/>
                </a:lnTo>
                <a:lnTo>
                  <a:pt x="253796" y="20256"/>
                </a:lnTo>
                <a:lnTo>
                  <a:pt x="268300" y="17564"/>
                </a:lnTo>
                <a:lnTo>
                  <a:pt x="275869" y="18021"/>
                </a:lnTo>
                <a:lnTo>
                  <a:pt x="283464" y="19570"/>
                </a:lnTo>
                <a:lnTo>
                  <a:pt x="291325" y="22504"/>
                </a:lnTo>
                <a:lnTo>
                  <a:pt x="299732" y="27076"/>
                </a:lnTo>
                <a:lnTo>
                  <a:pt x="305257" y="17564"/>
                </a:lnTo>
                <a:lnTo>
                  <a:pt x="307771" y="13169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5960" y="425074"/>
            <a:ext cx="353804" cy="14414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36675" y="358140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02495" y="6111238"/>
            <a:ext cx="1390015" cy="1447800"/>
          </a:xfrm>
          <a:custGeom>
            <a:avLst/>
            <a:gdLst/>
            <a:ahLst/>
            <a:cxnLst/>
            <a:rect l="l" t="t" r="r" b="b"/>
            <a:pathLst>
              <a:path w="1390015" h="1447800">
                <a:moveTo>
                  <a:pt x="409078" y="1397000"/>
                </a:moveTo>
                <a:lnTo>
                  <a:pt x="22748" y="1397000"/>
                </a:lnTo>
                <a:lnTo>
                  <a:pt x="27879" y="1422400"/>
                </a:lnTo>
                <a:lnTo>
                  <a:pt x="29014" y="1422400"/>
                </a:lnTo>
                <a:lnTo>
                  <a:pt x="34756" y="1447800"/>
                </a:lnTo>
                <a:lnTo>
                  <a:pt x="431861" y="1447800"/>
                </a:lnTo>
                <a:lnTo>
                  <a:pt x="426214" y="1435100"/>
                </a:lnTo>
                <a:lnTo>
                  <a:pt x="422986" y="1435100"/>
                </a:lnTo>
                <a:lnTo>
                  <a:pt x="415071" y="1409700"/>
                </a:lnTo>
                <a:lnTo>
                  <a:pt x="416485" y="1409700"/>
                </a:lnTo>
                <a:lnTo>
                  <a:pt x="409078" y="1397000"/>
                </a:lnTo>
                <a:close/>
              </a:path>
              <a:path w="1390015" h="1447800">
                <a:moveTo>
                  <a:pt x="1389888" y="368300"/>
                </a:moveTo>
                <a:lnTo>
                  <a:pt x="1162070" y="368300"/>
                </a:lnTo>
                <a:lnTo>
                  <a:pt x="1159784" y="369456"/>
                </a:lnTo>
                <a:lnTo>
                  <a:pt x="1182638" y="381000"/>
                </a:lnTo>
                <a:lnTo>
                  <a:pt x="1296892" y="381000"/>
                </a:lnTo>
                <a:lnTo>
                  <a:pt x="1320767" y="393700"/>
                </a:lnTo>
                <a:lnTo>
                  <a:pt x="1354291" y="393700"/>
                </a:lnTo>
                <a:lnTo>
                  <a:pt x="1377532" y="406400"/>
                </a:lnTo>
                <a:lnTo>
                  <a:pt x="1389888" y="406400"/>
                </a:lnTo>
                <a:lnTo>
                  <a:pt x="1389888" y="1447800"/>
                </a:lnTo>
                <a:lnTo>
                  <a:pt x="1389888" y="368300"/>
                </a:lnTo>
                <a:close/>
              </a:path>
              <a:path w="1390015" h="1447800">
                <a:moveTo>
                  <a:pt x="420567" y="1422400"/>
                </a:moveTo>
                <a:lnTo>
                  <a:pt x="422986" y="1435100"/>
                </a:lnTo>
                <a:lnTo>
                  <a:pt x="426214" y="1435100"/>
                </a:lnTo>
                <a:lnTo>
                  <a:pt x="420567" y="1422400"/>
                </a:lnTo>
                <a:close/>
              </a:path>
              <a:path w="1390015" h="1447800">
                <a:moveTo>
                  <a:pt x="394069" y="1333500"/>
                </a:moveTo>
                <a:lnTo>
                  <a:pt x="12441" y="1333500"/>
                </a:lnTo>
                <a:lnTo>
                  <a:pt x="16450" y="1358900"/>
                </a:lnTo>
                <a:lnTo>
                  <a:pt x="17273" y="1371600"/>
                </a:lnTo>
                <a:lnTo>
                  <a:pt x="21860" y="1397000"/>
                </a:lnTo>
                <a:lnTo>
                  <a:pt x="410550" y="1397000"/>
                </a:lnTo>
                <a:lnTo>
                  <a:pt x="403723" y="1371600"/>
                </a:lnTo>
                <a:lnTo>
                  <a:pt x="404960" y="1371600"/>
                </a:lnTo>
                <a:lnTo>
                  <a:pt x="398672" y="1358900"/>
                </a:lnTo>
                <a:lnTo>
                  <a:pt x="399813" y="1358900"/>
                </a:lnTo>
                <a:lnTo>
                  <a:pt x="394069" y="1333500"/>
                </a:lnTo>
                <a:close/>
              </a:path>
              <a:path w="1390015" h="1447800">
                <a:moveTo>
                  <a:pt x="376654" y="1219200"/>
                </a:moveTo>
                <a:lnTo>
                  <a:pt x="323" y="1219200"/>
                </a:lnTo>
                <a:lnTo>
                  <a:pt x="1920" y="1244600"/>
                </a:lnTo>
                <a:lnTo>
                  <a:pt x="2261" y="1257300"/>
                </a:lnTo>
                <a:lnTo>
                  <a:pt x="4435" y="1270000"/>
                </a:lnTo>
                <a:lnTo>
                  <a:pt x="4911" y="1282700"/>
                </a:lnTo>
                <a:lnTo>
                  <a:pt x="7697" y="1308100"/>
                </a:lnTo>
                <a:lnTo>
                  <a:pt x="8310" y="1308100"/>
                </a:lnTo>
                <a:lnTo>
                  <a:pt x="11708" y="1333500"/>
                </a:lnTo>
                <a:lnTo>
                  <a:pt x="395206" y="1333500"/>
                </a:lnTo>
                <a:lnTo>
                  <a:pt x="390073" y="1320800"/>
                </a:lnTo>
                <a:lnTo>
                  <a:pt x="390966" y="1320800"/>
                </a:lnTo>
                <a:lnTo>
                  <a:pt x="386376" y="1295400"/>
                </a:lnTo>
                <a:lnTo>
                  <a:pt x="387196" y="1295400"/>
                </a:lnTo>
                <a:lnTo>
                  <a:pt x="383192" y="1282700"/>
                </a:lnTo>
                <a:lnTo>
                  <a:pt x="383921" y="1282700"/>
                </a:lnTo>
                <a:lnTo>
                  <a:pt x="380523" y="1257300"/>
                </a:lnTo>
                <a:lnTo>
                  <a:pt x="381139" y="1257300"/>
                </a:lnTo>
                <a:lnTo>
                  <a:pt x="379746" y="1244600"/>
                </a:lnTo>
                <a:lnTo>
                  <a:pt x="378829" y="1244600"/>
                </a:lnTo>
                <a:lnTo>
                  <a:pt x="376654" y="1219200"/>
                </a:lnTo>
                <a:close/>
              </a:path>
              <a:path w="1390015" h="1447800">
                <a:moveTo>
                  <a:pt x="378353" y="1231900"/>
                </a:moveTo>
                <a:lnTo>
                  <a:pt x="378829" y="1244600"/>
                </a:lnTo>
                <a:lnTo>
                  <a:pt x="379746" y="1244600"/>
                </a:lnTo>
                <a:lnTo>
                  <a:pt x="378353" y="1231900"/>
                </a:lnTo>
                <a:close/>
              </a:path>
              <a:path w="1390015" h="1447800">
                <a:moveTo>
                  <a:pt x="383916" y="1041400"/>
                </a:moveTo>
                <a:lnTo>
                  <a:pt x="4437" y="1041400"/>
                </a:lnTo>
                <a:lnTo>
                  <a:pt x="2263" y="1066800"/>
                </a:lnTo>
                <a:lnTo>
                  <a:pt x="1921" y="1066800"/>
                </a:lnTo>
                <a:lnTo>
                  <a:pt x="324" y="1092200"/>
                </a:lnTo>
                <a:lnTo>
                  <a:pt x="73" y="1104900"/>
                </a:lnTo>
                <a:lnTo>
                  <a:pt x="0" y="1219200"/>
                </a:lnTo>
                <a:lnTo>
                  <a:pt x="376994" y="1219200"/>
                </a:lnTo>
                <a:lnTo>
                  <a:pt x="376195" y="1206500"/>
                </a:lnTo>
                <a:lnTo>
                  <a:pt x="375649" y="1206500"/>
                </a:lnTo>
                <a:lnTo>
                  <a:pt x="374697" y="1181100"/>
                </a:lnTo>
                <a:lnTo>
                  <a:pt x="374511" y="1155700"/>
                </a:lnTo>
                <a:lnTo>
                  <a:pt x="374820" y="1143000"/>
                </a:lnTo>
                <a:lnTo>
                  <a:pt x="375649" y="1117600"/>
                </a:lnTo>
                <a:lnTo>
                  <a:pt x="375395" y="1117600"/>
                </a:lnTo>
                <a:lnTo>
                  <a:pt x="376994" y="1092200"/>
                </a:lnTo>
                <a:lnTo>
                  <a:pt x="377737" y="1092200"/>
                </a:lnTo>
                <a:lnTo>
                  <a:pt x="378824" y="1079500"/>
                </a:lnTo>
                <a:lnTo>
                  <a:pt x="378344" y="1079500"/>
                </a:lnTo>
                <a:lnTo>
                  <a:pt x="381130" y="1054100"/>
                </a:lnTo>
                <a:lnTo>
                  <a:pt x="382218" y="1054100"/>
                </a:lnTo>
                <a:lnTo>
                  <a:pt x="383916" y="1041400"/>
                </a:lnTo>
                <a:close/>
              </a:path>
              <a:path w="1390015" h="1447800">
                <a:moveTo>
                  <a:pt x="375395" y="1193800"/>
                </a:moveTo>
                <a:lnTo>
                  <a:pt x="375649" y="1206500"/>
                </a:lnTo>
                <a:lnTo>
                  <a:pt x="376195" y="1206500"/>
                </a:lnTo>
                <a:lnTo>
                  <a:pt x="375395" y="1193800"/>
                </a:lnTo>
                <a:close/>
              </a:path>
              <a:path w="1390015" h="1447800">
                <a:moveTo>
                  <a:pt x="377737" y="1092200"/>
                </a:moveTo>
                <a:lnTo>
                  <a:pt x="376994" y="1092200"/>
                </a:lnTo>
                <a:lnTo>
                  <a:pt x="376650" y="1104900"/>
                </a:lnTo>
                <a:lnTo>
                  <a:pt x="377737" y="1092200"/>
                </a:lnTo>
                <a:close/>
              </a:path>
              <a:path w="1390015" h="1447800">
                <a:moveTo>
                  <a:pt x="382218" y="1054100"/>
                </a:moveTo>
                <a:lnTo>
                  <a:pt x="381130" y="1054100"/>
                </a:lnTo>
                <a:lnTo>
                  <a:pt x="380519" y="1066800"/>
                </a:lnTo>
                <a:lnTo>
                  <a:pt x="382218" y="1054100"/>
                </a:lnTo>
                <a:close/>
              </a:path>
              <a:path w="1390015" h="1447800">
                <a:moveTo>
                  <a:pt x="387192" y="1016000"/>
                </a:moveTo>
                <a:lnTo>
                  <a:pt x="7704" y="1016000"/>
                </a:lnTo>
                <a:lnTo>
                  <a:pt x="4918" y="1041400"/>
                </a:lnTo>
                <a:lnTo>
                  <a:pt x="383182" y="1041400"/>
                </a:lnTo>
                <a:lnTo>
                  <a:pt x="387192" y="1016000"/>
                </a:lnTo>
                <a:close/>
              </a:path>
              <a:path w="1390015" h="1447800">
                <a:moveTo>
                  <a:pt x="410532" y="927100"/>
                </a:moveTo>
                <a:lnTo>
                  <a:pt x="21869" y="927100"/>
                </a:lnTo>
                <a:lnTo>
                  <a:pt x="17282" y="952500"/>
                </a:lnTo>
                <a:lnTo>
                  <a:pt x="16457" y="952500"/>
                </a:lnTo>
                <a:lnTo>
                  <a:pt x="12448" y="977900"/>
                </a:lnTo>
                <a:lnTo>
                  <a:pt x="11713" y="990600"/>
                </a:lnTo>
                <a:lnTo>
                  <a:pt x="8315" y="1016000"/>
                </a:lnTo>
                <a:lnTo>
                  <a:pt x="387192" y="1016000"/>
                </a:lnTo>
                <a:lnTo>
                  <a:pt x="386367" y="1028700"/>
                </a:lnTo>
                <a:lnTo>
                  <a:pt x="390952" y="1003300"/>
                </a:lnTo>
                <a:lnTo>
                  <a:pt x="390050" y="1003300"/>
                </a:lnTo>
                <a:lnTo>
                  <a:pt x="395183" y="977900"/>
                </a:lnTo>
                <a:lnTo>
                  <a:pt x="396941" y="977900"/>
                </a:lnTo>
                <a:lnTo>
                  <a:pt x="399813" y="965200"/>
                </a:lnTo>
                <a:lnTo>
                  <a:pt x="398653" y="965200"/>
                </a:lnTo>
                <a:lnTo>
                  <a:pt x="404942" y="939800"/>
                </a:lnTo>
                <a:lnTo>
                  <a:pt x="407116" y="939800"/>
                </a:lnTo>
                <a:lnTo>
                  <a:pt x="410532" y="927100"/>
                </a:lnTo>
                <a:close/>
              </a:path>
              <a:path w="1390015" h="1447800">
                <a:moveTo>
                  <a:pt x="396941" y="977900"/>
                </a:moveTo>
                <a:lnTo>
                  <a:pt x="395183" y="977900"/>
                </a:lnTo>
                <a:lnTo>
                  <a:pt x="394069" y="990600"/>
                </a:lnTo>
                <a:lnTo>
                  <a:pt x="396941" y="977900"/>
                </a:lnTo>
                <a:close/>
              </a:path>
              <a:path w="1390015" h="1447800">
                <a:moveTo>
                  <a:pt x="407116" y="939800"/>
                </a:moveTo>
                <a:lnTo>
                  <a:pt x="404942" y="939800"/>
                </a:lnTo>
                <a:lnTo>
                  <a:pt x="403700" y="952500"/>
                </a:lnTo>
                <a:lnTo>
                  <a:pt x="407116" y="939800"/>
                </a:lnTo>
                <a:close/>
              </a:path>
              <a:path w="1390015" h="1447800">
                <a:moveTo>
                  <a:pt x="453846" y="812800"/>
                </a:moveTo>
                <a:lnTo>
                  <a:pt x="50268" y="812800"/>
                </a:lnTo>
                <a:lnTo>
                  <a:pt x="43440" y="838200"/>
                </a:lnTo>
                <a:lnTo>
                  <a:pt x="42201" y="838200"/>
                </a:lnTo>
                <a:lnTo>
                  <a:pt x="35914" y="863600"/>
                </a:lnTo>
                <a:lnTo>
                  <a:pt x="34756" y="876300"/>
                </a:lnTo>
                <a:lnTo>
                  <a:pt x="29013" y="889000"/>
                </a:lnTo>
                <a:lnTo>
                  <a:pt x="27902" y="901700"/>
                </a:lnTo>
                <a:lnTo>
                  <a:pt x="22772" y="927100"/>
                </a:lnTo>
                <a:lnTo>
                  <a:pt x="409078" y="927100"/>
                </a:lnTo>
                <a:lnTo>
                  <a:pt x="416485" y="901700"/>
                </a:lnTo>
                <a:lnTo>
                  <a:pt x="418999" y="901700"/>
                </a:lnTo>
                <a:lnTo>
                  <a:pt x="422959" y="889000"/>
                </a:lnTo>
                <a:lnTo>
                  <a:pt x="420548" y="889000"/>
                </a:lnTo>
                <a:lnTo>
                  <a:pt x="437977" y="850900"/>
                </a:lnTo>
                <a:lnTo>
                  <a:pt x="439226" y="850900"/>
                </a:lnTo>
                <a:lnTo>
                  <a:pt x="453846" y="812800"/>
                </a:lnTo>
                <a:close/>
              </a:path>
              <a:path w="1390015" h="1447800">
                <a:moveTo>
                  <a:pt x="418999" y="901700"/>
                </a:moveTo>
                <a:lnTo>
                  <a:pt x="416485" y="901700"/>
                </a:lnTo>
                <a:lnTo>
                  <a:pt x="415040" y="914400"/>
                </a:lnTo>
                <a:lnTo>
                  <a:pt x="418999" y="901700"/>
                </a:lnTo>
                <a:close/>
              </a:path>
              <a:path w="1390015" h="1447800">
                <a:moveTo>
                  <a:pt x="439226" y="850900"/>
                </a:moveTo>
                <a:lnTo>
                  <a:pt x="437977" y="850900"/>
                </a:lnTo>
                <a:lnTo>
                  <a:pt x="434352" y="863600"/>
                </a:lnTo>
                <a:lnTo>
                  <a:pt x="439226" y="850900"/>
                </a:lnTo>
                <a:close/>
              </a:path>
              <a:path w="1390015" h="1447800">
                <a:moveTo>
                  <a:pt x="471379" y="787400"/>
                </a:moveTo>
                <a:lnTo>
                  <a:pt x="59129" y="787400"/>
                </a:lnTo>
                <a:lnTo>
                  <a:pt x="51722" y="812800"/>
                </a:lnTo>
                <a:lnTo>
                  <a:pt x="453846" y="812800"/>
                </a:lnTo>
                <a:lnTo>
                  <a:pt x="449891" y="825500"/>
                </a:lnTo>
                <a:lnTo>
                  <a:pt x="471379" y="787400"/>
                </a:lnTo>
                <a:close/>
              </a:path>
              <a:path w="1390015" h="1447800">
                <a:moveTo>
                  <a:pt x="724850" y="508000"/>
                </a:moveTo>
                <a:lnTo>
                  <a:pt x="194816" y="508000"/>
                </a:lnTo>
                <a:lnTo>
                  <a:pt x="169469" y="558800"/>
                </a:lnTo>
                <a:lnTo>
                  <a:pt x="164694" y="558800"/>
                </a:lnTo>
                <a:lnTo>
                  <a:pt x="141250" y="596900"/>
                </a:lnTo>
                <a:lnTo>
                  <a:pt x="136928" y="609600"/>
                </a:lnTo>
                <a:lnTo>
                  <a:pt x="115418" y="647700"/>
                </a:lnTo>
                <a:lnTo>
                  <a:pt x="111459" y="660400"/>
                </a:lnTo>
                <a:lnTo>
                  <a:pt x="91956" y="698500"/>
                </a:lnTo>
                <a:lnTo>
                  <a:pt x="88331" y="711200"/>
                </a:lnTo>
                <a:lnTo>
                  <a:pt x="70899" y="762000"/>
                </a:lnTo>
                <a:lnTo>
                  <a:pt x="68489" y="762000"/>
                </a:lnTo>
                <a:lnTo>
                  <a:pt x="60570" y="787400"/>
                </a:lnTo>
                <a:lnTo>
                  <a:pt x="467075" y="787400"/>
                </a:lnTo>
                <a:lnTo>
                  <a:pt x="490542" y="749300"/>
                </a:lnTo>
                <a:lnTo>
                  <a:pt x="492082" y="749300"/>
                </a:lnTo>
                <a:lnTo>
                  <a:pt x="511109" y="711200"/>
                </a:lnTo>
                <a:lnTo>
                  <a:pt x="515126" y="711200"/>
                </a:lnTo>
                <a:lnTo>
                  <a:pt x="533217" y="685800"/>
                </a:lnTo>
                <a:lnTo>
                  <a:pt x="537461" y="685800"/>
                </a:lnTo>
                <a:lnTo>
                  <a:pt x="556730" y="660400"/>
                </a:lnTo>
                <a:lnTo>
                  <a:pt x="551112" y="660400"/>
                </a:lnTo>
                <a:lnTo>
                  <a:pt x="581692" y="622300"/>
                </a:lnTo>
                <a:lnTo>
                  <a:pt x="586328" y="622300"/>
                </a:lnTo>
                <a:lnTo>
                  <a:pt x="607832" y="596900"/>
                </a:lnTo>
                <a:lnTo>
                  <a:pt x="612800" y="596900"/>
                </a:lnTo>
                <a:lnTo>
                  <a:pt x="635331" y="571500"/>
                </a:lnTo>
                <a:lnTo>
                  <a:pt x="640404" y="571500"/>
                </a:lnTo>
                <a:lnTo>
                  <a:pt x="663962" y="546100"/>
                </a:lnTo>
                <a:lnTo>
                  <a:pt x="675537" y="546100"/>
                </a:lnTo>
                <a:lnTo>
                  <a:pt x="693907" y="533400"/>
                </a:lnTo>
                <a:lnTo>
                  <a:pt x="686704" y="533400"/>
                </a:lnTo>
                <a:lnTo>
                  <a:pt x="724850" y="508000"/>
                </a:lnTo>
                <a:close/>
              </a:path>
              <a:path w="1390015" h="1447800">
                <a:moveTo>
                  <a:pt x="492082" y="749300"/>
                </a:moveTo>
                <a:lnTo>
                  <a:pt x="490542" y="749300"/>
                </a:lnTo>
                <a:lnTo>
                  <a:pt x="485740" y="762000"/>
                </a:lnTo>
                <a:lnTo>
                  <a:pt x="492082" y="749300"/>
                </a:lnTo>
                <a:close/>
              </a:path>
              <a:path w="1390015" h="1447800">
                <a:moveTo>
                  <a:pt x="515126" y="711200"/>
                </a:moveTo>
                <a:lnTo>
                  <a:pt x="511109" y="711200"/>
                </a:lnTo>
                <a:lnTo>
                  <a:pt x="506081" y="723900"/>
                </a:lnTo>
                <a:lnTo>
                  <a:pt x="515126" y="711200"/>
                </a:lnTo>
                <a:close/>
              </a:path>
              <a:path w="1390015" h="1447800">
                <a:moveTo>
                  <a:pt x="537461" y="685800"/>
                </a:moveTo>
                <a:lnTo>
                  <a:pt x="533217" y="685800"/>
                </a:lnTo>
                <a:lnTo>
                  <a:pt x="527826" y="698500"/>
                </a:lnTo>
                <a:lnTo>
                  <a:pt x="537461" y="685800"/>
                </a:lnTo>
                <a:close/>
              </a:path>
              <a:path w="1390015" h="1447800">
                <a:moveTo>
                  <a:pt x="586328" y="622300"/>
                </a:moveTo>
                <a:lnTo>
                  <a:pt x="581692" y="622300"/>
                </a:lnTo>
                <a:lnTo>
                  <a:pt x="575576" y="635000"/>
                </a:lnTo>
                <a:lnTo>
                  <a:pt x="586328" y="622300"/>
                </a:lnTo>
                <a:close/>
              </a:path>
              <a:path w="1390015" h="1447800">
                <a:moveTo>
                  <a:pt x="612800" y="596900"/>
                </a:moveTo>
                <a:lnTo>
                  <a:pt x="607832" y="596900"/>
                </a:lnTo>
                <a:lnTo>
                  <a:pt x="601534" y="609600"/>
                </a:lnTo>
                <a:lnTo>
                  <a:pt x="612800" y="596900"/>
                </a:lnTo>
                <a:close/>
              </a:path>
              <a:path w="1390015" h="1447800">
                <a:moveTo>
                  <a:pt x="640404" y="571500"/>
                </a:moveTo>
                <a:lnTo>
                  <a:pt x="635331" y="571500"/>
                </a:lnTo>
                <a:lnTo>
                  <a:pt x="628626" y="584200"/>
                </a:lnTo>
                <a:lnTo>
                  <a:pt x="640404" y="571500"/>
                </a:lnTo>
                <a:close/>
              </a:path>
              <a:path w="1390015" h="1447800">
                <a:moveTo>
                  <a:pt x="675537" y="546100"/>
                </a:moveTo>
                <a:lnTo>
                  <a:pt x="663962" y="546100"/>
                </a:lnTo>
                <a:lnTo>
                  <a:pt x="657167" y="558800"/>
                </a:lnTo>
                <a:lnTo>
                  <a:pt x="675537" y="546100"/>
                </a:lnTo>
                <a:close/>
              </a:path>
              <a:path w="1390015" h="1447800">
                <a:moveTo>
                  <a:pt x="894329" y="419100"/>
                </a:moveTo>
                <a:lnTo>
                  <a:pt x="261308" y="419100"/>
                </a:lnTo>
                <a:lnTo>
                  <a:pt x="232391" y="457200"/>
                </a:lnTo>
                <a:lnTo>
                  <a:pt x="226982" y="469900"/>
                </a:lnTo>
                <a:lnTo>
                  <a:pt x="199831" y="508000"/>
                </a:lnTo>
                <a:lnTo>
                  <a:pt x="717420" y="508000"/>
                </a:lnTo>
                <a:lnTo>
                  <a:pt x="756924" y="482600"/>
                </a:lnTo>
                <a:lnTo>
                  <a:pt x="769428" y="482600"/>
                </a:lnTo>
                <a:lnTo>
                  <a:pt x="789814" y="469900"/>
                </a:lnTo>
                <a:lnTo>
                  <a:pt x="781886" y="469900"/>
                </a:lnTo>
                <a:lnTo>
                  <a:pt x="823837" y="444500"/>
                </a:lnTo>
                <a:lnTo>
                  <a:pt x="837179" y="444500"/>
                </a:lnTo>
                <a:lnTo>
                  <a:pt x="858720" y="431800"/>
                </a:lnTo>
                <a:lnTo>
                  <a:pt x="850158" y="431800"/>
                </a:lnTo>
                <a:lnTo>
                  <a:pt x="894329" y="419100"/>
                </a:lnTo>
                <a:close/>
              </a:path>
              <a:path w="1390015" h="1447800">
                <a:moveTo>
                  <a:pt x="769428" y="482600"/>
                </a:moveTo>
                <a:lnTo>
                  <a:pt x="756924" y="482600"/>
                </a:lnTo>
                <a:lnTo>
                  <a:pt x="749041" y="495300"/>
                </a:lnTo>
                <a:lnTo>
                  <a:pt x="769428" y="482600"/>
                </a:lnTo>
                <a:close/>
              </a:path>
              <a:path w="1390015" h="1447800">
                <a:moveTo>
                  <a:pt x="837179" y="444500"/>
                </a:moveTo>
                <a:lnTo>
                  <a:pt x="823837" y="444500"/>
                </a:lnTo>
                <a:lnTo>
                  <a:pt x="815637" y="457200"/>
                </a:lnTo>
                <a:lnTo>
                  <a:pt x="837179" y="444500"/>
                </a:lnTo>
                <a:close/>
              </a:path>
              <a:path w="1390015" h="1447800">
                <a:moveTo>
                  <a:pt x="1023125" y="381000"/>
                </a:moveTo>
                <a:lnTo>
                  <a:pt x="297496" y="381000"/>
                </a:lnTo>
                <a:lnTo>
                  <a:pt x="266916" y="419100"/>
                </a:lnTo>
                <a:lnTo>
                  <a:pt x="906107" y="419100"/>
                </a:lnTo>
                <a:lnTo>
                  <a:pt x="928804" y="406400"/>
                </a:lnTo>
                <a:lnTo>
                  <a:pt x="942758" y="406400"/>
                </a:lnTo>
                <a:lnTo>
                  <a:pt x="965953" y="393700"/>
                </a:lnTo>
                <a:lnTo>
                  <a:pt x="999296" y="393700"/>
                </a:lnTo>
                <a:lnTo>
                  <a:pt x="1023125" y="381000"/>
                </a:lnTo>
                <a:close/>
              </a:path>
              <a:path w="1390015" h="1447800">
                <a:moveTo>
                  <a:pt x="1367746" y="12700"/>
                </a:moveTo>
                <a:lnTo>
                  <a:pt x="952180" y="12700"/>
                </a:lnTo>
                <a:lnTo>
                  <a:pt x="928306" y="25400"/>
                </a:lnTo>
                <a:lnTo>
                  <a:pt x="895461" y="25400"/>
                </a:lnTo>
                <a:lnTo>
                  <a:pt x="872039" y="38100"/>
                </a:lnTo>
                <a:lnTo>
                  <a:pt x="840010" y="38100"/>
                </a:lnTo>
                <a:lnTo>
                  <a:pt x="817041" y="50800"/>
                </a:lnTo>
                <a:lnTo>
                  <a:pt x="812375" y="50800"/>
                </a:lnTo>
                <a:lnTo>
                  <a:pt x="789633" y="63500"/>
                </a:lnTo>
                <a:lnTo>
                  <a:pt x="762949" y="63500"/>
                </a:lnTo>
                <a:lnTo>
                  <a:pt x="756471" y="76200"/>
                </a:lnTo>
                <a:lnTo>
                  <a:pt x="712255" y="88900"/>
                </a:lnTo>
                <a:lnTo>
                  <a:pt x="703693" y="88900"/>
                </a:lnTo>
                <a:lnTo>
                  <a:pt x="660610" y="114300"/>
                </a:lnTo>
                <a:lnTo>
                  <a:pt x="652410" y="114300"/>
                </a:lnTo>
                <a:lnTo>
                  <a:pt x="610459" y="139700"/>
                </a:lnTo>
                <a:lnTo>
                  <a:pt x="602486" y="139700"/>
                </a:lnTo>
                <a:lnTo>
                  <a:pt x="561713" y="165100"/>
                </a:lnTo>
                <a:lnTo>
                  <a:pt x="553875" y="165100"/>
                </a:lnTo>
                <a:lnTo>
                  <a:pt x="514371" y="190500"/>
                </a:lnTo>
                <a:lnTo>
                  <a:pt x="506941" y="203200"/>
                </a:lnTo>
                <a:lnTo>
                  <a:pt x="468796" y="228600"/>
                </a:lnTo>
                <a:lnTo>
                  <a:pt x="461593" y="228600"/>
                </a:lnTo>
                <a:lnTo>
                  <a:pt x="424811" y="266700"/>
                </a:lnTo>
                <a:lnTo>
                  <a:pt x="418011" y="266700"/>
                </a:lnTo>
                <a:lnTo>
                  <a:pt x="382675" y="292100"/>
                </a:lnTo>
                <a:lnTo>
                  <a:pt x="375947" y="304800"/>
                </a:lnTo>
                <a:lnTo>
                  <a:pt x="342142" y="330200"/>
                </a:lnTo>
                <a:lnTo>
                  <a:pt x="335854" y="342900"/>
                </a:lnTo>
                <a:lnTo>
                  <a:pt x="303607" y="381000"/>
                </a:lnTo>
                <a:lnTo>
                  <a:pt x="1136972" y="381000"/>
                </a:lnTo>
                <a:lnTo>
                  <a:pt x="1159784" y="369456"/>
                </a:lnTo>
                <a:lnTo>
                  <a:pt x="1157494" y="368300"/>
                </a:lnTo>
                <a:lnTo>
                  <a:pt x="1389888" y="368300"/>
                </a:lnTo>
                <a:lnTo>
                  <a:pt x="1389888" y="25400"/>
                </a:lnTo>
                <a:lnTo>
                  <a:pt x="1367746" y="12700"/>
                </a:lnTo>
                <a:close/>
              </a:path>
              <a:path w="1390015" h="1447800">
                <a:moveTo>
                  <a:pt x="1162070" y="368300"/>
                </a:moveTo>
                <a:lnTo>
                  <a:pt x="1157494" y="368300"/>
                </a:lnTo>
                <a:lnTo>
                  <a:pt x="1159784" y="369456"/>
                </a:lnTo>
                <a:lnTo>
                  <a:pt x="1162070" y="368300"/>
                </a:lnTo>
                <a:close/>
              </a:path>
              <a:path w="1390015" h="1447800">
                <a:moveTo>
                  <a:pt x="1280719" y="0"/>
                </a:moveTo>
                <a:lnTo>
                  <a:pt x="1039072" y="0"/>
                </a:lnTo>
                <a:lnTo>
                  <a:pt x="1014654" y="12700"/>
                </a:lnTo>
                <a:lnTo>
                  <a:pt x="1305183" y="12700"/>
                </a:lnTo>
                <a:lnTo>
                  <a:pt x="1280719" y="0"/>
                </a:lnTo>
                <a:close/>
              </a:path>
            </a:pathLst>
          </a:custGeom>
          <a:solidFill>
            <a:srgbClr val="ECD7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6675" y="362712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10308" y="2229993"/>
            <a:ext cx="7547609" cy="501332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370"/>
              </a:spcBef>
            </a:pPr>
            <a:r>
              <a:rPr sz="1800" spc="-5" dirty="0">
                <a:latin typeface="Microsoft Sans Serif"/>
                <a:cs typeface="Microsoft Sans Serif"/>
              </a:rPr>
              <a:t>Центр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«Мой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бизнес»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Республике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Алтай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создан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рамках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реализации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Национального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проекта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«Малое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среднее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предпринимательство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1870"/>
              </a:lnSpc>
            </a:pPr>
            <a:r>
              <a:rPr sz="1800" spc="-30" dirty="0">
                <a:latin typeface="Microsoft Sans Serif"/>
                <a:cs typeface="Microsoft Sans Serif"/>
              </a:rPr>
              <a:t>поддержка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индивидуальной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предпринимательской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инициативы»</a:t>
            </a:r>
            <a:endParaRPr sz="1800">
              <a:latin typeface="Microsoft Sans Serif"/>
              <a:cs typeface="Microsoft Sans Serif"/>
            </a:endParaRPr>
          </a:p>
          <a:p>
            <a:pPr marL="12700" marR="836294">
              <a:lnSpc>
                <a:spcPts val="3710"/>
              </a:lnSpc>
              <a:spcBef>
                <a:spcPts val="370"/>
              </a:spcBef>
            </a:pPr>
            <a:r>
              <a:rPr sz="1800" spc="-25" dirty="0">
                <a:latin typeface="Microsoft Sans Serif"/>
                <a:cs typeface="Microsoft Sans Serif"/>
              </a:rPr>
              <a:t>Расположен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по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адресу: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spc="-125" dirty="0">
                <a:latin typeface="Microsoft Sans Serif"/>
                <a:cs typeface="Microsoft Sans Serif"/>
              </a:rPr>
              <a:t>г.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Горно-Алтайск,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ул.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Комсомольская,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9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Сайт: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Мойбизнес04.рф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800" spc="-35" dirty="0">
                <a:latin typeface="Microsoft Sans Serif"/>
                <a:cs typeface="Microsoft Sans Serif"/>
              </a:rPr>
              <a:t>Тел.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+7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(388-22)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4-72-41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800" spc="-10" dirty="0">
                <a:latin typeface="Microsoft Sans Serif"/>
                <a:cs typeface="Microsoft Sans Serif"/>
              </a:rPr>
              <a:t>E-mail: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Sans Serif"/>
                <a:cs typeface="Microsoft Sans Serif"/>
                <a:hlinkClick r:id="rId4"/>
              </a:rPr>
              <a:t>binkra@yandex.ru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40" dirty="0">
                <a:latin typeface="Microsoft Sans Serif"/>
                <a:cs typeface="Microsoft Sans Serif"/>
              </a:rPr>
              <a:t>Горячая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линия: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800" spc="-5" dirty="0">
                <a:latin typeface="Microsoft Sans Serif"/>
                <a:cs typeface="Microsoft Sans Serif"/>
              </a:rPr>
              <a:t>8(983) 580-03-81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sz="1800" spc="-5" dirty="0">
                <a:latin typeface="Microsoft Sans Serif"/>
                <a:cs typeface="Microsoft Sans Serif"/>
              </a:rPr>
              <a:t>(Центр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поддержки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800" spc="-20" dirty="0">
                <a:latin typeface="Microsoft Sans Serif"/>
                <a:cs typeface="Microsoft Sans Serif"/>
              </a:rPr>
              <a:t>предпринимательства)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16863" y="1144524"/>
            <a:ext cx="585470" cy="561340"/>
            <a:chOff x="816863" y="1144524"/>
            <a:chExt cx="585470" cy="561340"/>
          </a:xfrm>
        </p:grpSpPr>
        <p:sp>
          <p:nvSpPr>
            <p:cNvPr id="11" name="object 11"/>
            <p:cNvSpPr/>
            <p:nvPr/>
          </p:nvSpPr>
          <p:spPr>
            <a:xfrm>
              <a:off x="816863" y="1144524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69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56" y="557160"/>
                  </a:lnTo>
                  <a:lnTo>
                    <a:pt x="385072" y="546530"/>
                  </a:lnTo>
                  <a:lnTo>
                    <a:pt x="427052" y="529521"/>
                  </a:lnTo>
                  <a:lnTo>
                    <a:pt x="465393" y="506711"/>
                  </a:lnTo>
                  <a:lnTo>
                    <a:pt x="499491" y="478678"/>
                  </a:lnTo>
                  <a:lnTo>
                    <a:pt x="528742" y="446001"/>
                  </a:lnTo>
                  <a:lnTo>
                    <a:pt x="552544" y="409258"/>
                  </a:lnTo>
                  <a:lnTo>
                    <a:pt x="570292" y="369027"/>
                  </a:lnTo>
                  <a:lnTo>
                    <a:pt x="581384" y="325887"/>
                  </a:lnTo>
                  <a:lnTo>
                    <a:pt x="585216" y="280415"/>
                  </a:lnTo>
                  <a:lnTo>
                    <a:pt x="581384" y="234944"/>
                  </a:lnTo>
                  <a:lnTo>
                    <a:pt x="570292" y="191804"/>
                  </a:lnTo>
                  <a:lnTo>
                    <a:pt x="552544" y="151573"/>
                  </a:lnTo>
                  <a:lnTo>
                    <a:pt x="528742" y="114830"/>
                  </a:lnTo>
                  <a:lnTo>
                    <a:pt x="499491" y="82153"/>
                  </a:lnTo>
                  <a:lnTo>
                    <a:pt x="465393" y="54120"/>
                  </a:lnTo>
                  <a:lnTo>
                    <a:pt x="427052" y="31310"/>
                  </a:lnTo>
                  <a:lnTo>
                    <a:pt x="385072" y="14301"/>
                  </a:lnTo>
                  <a:lnTo>
                    <a:pt x="340056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484" y="1225299"/>
              <a:ext cx="424765" cy="40634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75716" y="3584448"/>
            <a:ext cx="586740" cy="561340"/>
            <a:chOff x="775716" y="3584448"/>
            <a:chExt cx="586740" cy="561340"/>
          </a:xfrm>
        </p:grpSpPr>
        <p:sp>
          <p:nvSpPr>
            <p:cNvPr id="14" name="object 14"/>
            <p:cNvSpPr/>
            <p:nvPr/>
          </p:nvSpPr>
          <p:spPr>
            <a:xfrm>
              <a:off x="775716" y="3584448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1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4123" y="3631717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188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4859" y="2351532"/>
            <a:ext cx="585470" cy="561340"/>
            <a:chOff x="784859" y="2351532"/>
            <a:chExt cx="585470" cy="561340"/>
          </a:xfrm>
        </p:grpSpPr>
        <p:sp>
          <p:nvSpPr>
            <p:cNvPr id="17" name="object 17"/>
            <p:cNvSpPr/>
            <p:nvPr/>
          </p:nvSpPr>
          <p:spPr>
            <a:xfrm>
              <a:off x="784859" y="2351532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69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6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2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6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4793" y="2424897"/>
              <a:ext cx="348344" cy="431745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775716" y="5539740"/>
            <a:ext cx="586740" cy="561340"/>
            <a:chOff x="775716" y="5539740"/>
            <a:chExt cx="586740" cy="561340"/>
          </a:xfrm>
        </p:grpSpPr>
        <p:sp>
          <p:nvSpPr>
            <p:cNvPr id="20" name="object 20"/>
            <p:cNvSpPr/>
            <p:nvPr/>
          </p:nvSpPr>
          <p:spPr>
            <a:xfrm>
              <a:off x="775716" y="5539740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6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6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7360" y="5608557"/>
              <a:ext cx="447559" cy="428624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1331" y="4581144"/>
            <a:ext cx="601980" cy="60350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74108" y="3592068"/>
            <a:ext cx="4565903" cy="342442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76144" y="259080"/>
            <a:ext cx="2699004" cy="1999487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20</a:t>
            </a:fld>
            <a:endParaRPr spc="1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7145" marR="5080" algn="ctr">
              <a:lnSpc>
                <a:spcPts val="3020"/>
              </a:lnSpc>
              <a:spcBef>
                <a:spcPts val="480"/>
              </a:spcBef>
            </a:pPr>
            <a:r>
              <a:rPr sz="2800" dirty="0">
                <a:latin typeface="Times New Roman"/>
                <a:cs typeface="Times New Roman"/>
              </a:rPr>
              <a:t>Центры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«</a:t>
            </a:r>
            <a:r>
              <a:rPr sz="2800" b="1" spc="-10" dirty="0">
                <a:latin typeface="Times New Roman"/>
                <a:cs typeface="Times New Roman"/>
              </a:rPr>
              <a:t>Мой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бизнес</a:t>
            </a:r>
            <a:r>
              <a:rPr sz="2800" dirty="0">
                <a:latin typeface="Times New Roman"/>
                <a:cs typeface="Times New Roman"/>
              </a:rPr>
              <a:t>» </a:t>
            </a:r>
            <a:r>
              <a:rPr sz="2800" spc="-15" dirty="0">
                <a:latin typeface="Times New Roman"/>
                <a:cs typeface="Times New Roman"/>
              </a:rPr>
              <a:t>формируют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сервисную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модель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оказания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поддержки,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объединяя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целый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ряд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объектов 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инфраструктуры</a:t>
            </a:r>
            <a:r>
              <a:rPr sz="2800" spc="-5" dirty="0">
                <a:latin typeface="Times New Roman"/>
                <a:cs typeface="Times New Roman"/>
              </a:rPr>
              <a:t> для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малого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среднего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бизнеса.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3247" y="2659380"/>
            <a:ext cx="4543044" cy="32659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568" y="2659380"/>
            <a:ext cx="4544567" cy="32659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243439" y="7192315"/>
            <a:ext cx="1555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3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9999" y="6271307"/>
            <a:ext cx="1362383" cy="12877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470238" y="414832"/>
            <a:ext cx="344805" cy="155575"/>
          </a:xfrm>
          <a:custGeom>
            <a:avLst/>
            <a:gdLst/>
            <a:ahLst/>
            <a:cxnLst/>
            <a:rect l="l" t="t" r="r" b="b"/>
            <a:pathLst>
              <a:path w="344804" h="155575">
                <a:moveTo>
                  <a:pt x="108178" y="103174"/>
                </a:moveTo>
                <a:lnTo>
                  <a:pt x="104660" y="82867"/>
                </a:lnTo>
                <a:lnTo>
                  <a:pt x="96570" y="70256"/>
                </a:lnTo>
                <a:lnTo>
                  <a:pt x="94754" y="67411"/>
                </a:lnTo>
                <a:lnTo>
                  <a:pt x="87706" y="62877"/>
                </a:lnTo>
                <a:lnTo>
                  <a:pt x="87706" y="103911"/>
                </a:lnTo>
                <a:lnTo>
                  <a:pt x="85242" y="117614"/>
                </a:lnTo>
                <a:lnTo>
                  <a:pt x="78384" y="128511"/>
                </a:lnTo>
                <a:lnTo>
                  <a:pt x="67970" y="135699"/>
                </a:lnTo>
                <a:lnTo>
                  <a:pt x="54813" y="138303"/>
                </a:lnTo>
                <a:lnTo>
                  <a:pt x="40195" y="134747"/>
                </a:lnTo>
                <a:lnTo>
                  <a:pt x="29425" y="125222"/>
                </a:lnTo>
                <a:lnTo>
                  <a:pt x="22758" y="111442"/>
                </a:lnTo>
                <a:lnTo>
                  <a:pt x="20472" y="95123"/>
                </a:lnTo>
                <a:lnTo>
                  <a:pt x="26162" y="85382"/>
                </a:lnTo>
                <a:lnTo>
                  <a:pt x="34721" y="77470"/>
                </a:lnTo>
                <a:lnTo>
                  <a:pt x="35966" y="76835"/>
                </a:lnTo>
                <a:lnTo>
                  <a:pt x="44932" y="72186"/>
                </a:lnTo>
                <a:lnTo>
                  <a:pt x="85458" y="89700"/>
                </a:lnTo>
                <a:lnTo>
                  <a:pt x="87706" y="103911"/>
                </a:lnTo>
                <a:lnTo>
                  <a:pt x="87706" y="62877"/>
                </a:lnTo>
                <a:lnTo>
                  <a:pt x="79514" y="57594"/>
                </a:lnTo>
                <a:lnTo>
                  <a:pt x="59956" y="54152"/>
                </a:lnTo>
                <a:lnTo>
                  <a:pt x="47383" y="55740"/>
                </a:lnTo>
                <a:lnTo>
                  <a:pt x="35636" y="60286"/>
                </a:lnTo>
                <a:lnTo>
                  <a:pt x="25806" y="67424"/>
                </a:lnTo>
                <a:lnTo>
                  <a:pt x="18999" y="76835"/>
                </a:lnTo>
                <a:lnTo>
                  <a:pt x="18275" y="76835"/>
                </a:lnTo>
                <a:lnTo>
                  <a:pt x="18275" y="75374"/>
                </a:lnTo>
                <a:lnTo>
                  <a:pt x="18999" y="73914"/>
                </a:lnTo>
                <a:lnTo>
                  <a:pt x="19113" y="72529"/>
                </a:lnTo>
                <a:lnTo>
                  <a:pt x="35039" y="35001"/>
                </a:lnTo>
                <a:lnTo>
                  <a:pt x="82600" y="20497"/>
                </a:lnTo>
                <a:lnTo>
                  <a:pt x="91376" y="18300"/>
                </a:lnTo>
                <a:lnTo>
                  <a:pt x="96494" y="16840"/>
                </a:lnTo>
                <a:lnTo>
                  <a:pt x="90639" y="0"/>
                </a:lnTo>
                <a:lnTo>
                  <a:pt x="76479" y="3390"/>
                </a:lnTo>
                <a:lnTo>
                  <a:pt x="68338" y="5257"/>
                </a:lnTo>
                <a:lnTo>
                  <a:pt x="58470" y="7340"/>
                </a:lnTo>
                <a:lnTo>
                  <a:pt x="52628" y="8788"/>
                </a:lnTo>
                <a:lnTo>
                  <a:pt x="46062" y="9537"/>
                </a:lnTo>
                <a:lnTo>
                  <a:pt x="9131" y="38874"/>
                </a:lnTo>
                <a:lnTo>
                  <a:pt x="0" y="87807"/>
                </a:lnTo>
                <a:lnTo>
                  <a:pt x="3530" y="114071"/>
                </a:lnTo>
                <a:lnTo>
                  <a:pt x="13970" y="135458"/>
                </a:lnTo>
                <a:lnTo>
                  <a:pt x="31140" y="149860"/>
                </a:lnTo>
                <a:lnTo>
                  <a:pt x="54813" y="155130"/>
                </a:lnTo>
                <a:lnTo>
                  <a:pt x="77025" y="150710"/>
                </a:lnTo>
                <a:lnTo>
                  <a:pt x="93840" y="139026"/>
                </a:lnTo>
                <a:lnTo>
                  <a:pt x="94297" y="138303"/>
                </a:lnTo>
                <a:lnTo>
                  <a:pt x="104470" y="122402"/>
                </a:lnTo>
                <a:lnTo>
                  <a:pt x="108178" y="103174"/>
                </a:lnTo>
                <a:close/>
              </a:path>
              <a:path w="344804" h="155575">
                <a:moveTo>
                  <a:pt x="214909" y="52692"/>
                </a:moveTo>
                <a:lnTo>
                  <a:pt x="197370" y="52692"/>
                </a:lnTo>
                <a:lnTo>
                  <a:pt x="141071" y="123659"/>
                </a:lnTo>
                <a:lnTo>
                  <a:pt x="140360" y="123659"/>
                </a:lnTo>
                <a:lnTo>
                  <a:pt x="141071" y="122199"/>
                </a:lnTo>
                <a:lnTo>
                  <a:pt x="141071" y="52692"/>
                </a:lnTo>
                <a:lnTo>
                  <a:pt x="121335" y="52692"/>
                </a:lnTo>
                <a:lnTo>
                  <a:pt x="121335" y="151472"/>
                </a:lnTo>
                <a:lnTo>
                  <a:pt x="138899" y="151472"/>
                </a:lnTo>
                <a:lnTo>
                  <a:pt x="161239" y="123659"/>
                </a:lnTo>
                <a:lnTo>
                  <a:pt x="195922" y="80492"/>
                </a:lnTo>
                <a:lnTo>
                  <a:pt x="196634" y="80492"/>
                </a:lnTo>
                <a:lnTo>
                  <a:pt x="195922" y="81953"/>
                </a:lnTo>
                <a:lnTo>
                  <a:pt x="195173" y="84886"/>
                </a:lnTo>
                <a:lnTo>
                  <a:pt x="195173" y="151472"/>
                </a:lnTo>
                <a:lnTo>
                  <a:pt x="214909" y="151472"/>
                </a:lnTo>
                <a:lnTo>
                  <a:pt x="214909" y="80492"/>
                </a:lnTo>
                <a:lnTo>
                  <a:pt x="214909" y="52692"/>
                </a:lnTo>
                <a:close/>
              </a:path>
              <a:path w="344804" h="155575">
                <a:moveTo>
                  <a:pt x="310667" y="124396"/>
                </a:moveTo>
                <a:lnTo>
                  <a:pt x="309321" y="115697"/>
                </a:lnTo>
                <a:lnTo>
                  <a:pt x="305371" y="108572"/>
                </a:lnTo>
                <a:lnTo>
                  <a:pt x="298958" y="103505"/>
                </a:lnTo>
                <a:lnTo>
                  <a:pt x="290207" y="100977"/>
                </a:lnTo>
                <a:lnTo>
                  <a:pt x="290207" y="100253"/>
                </a:lnTo>
                <a:lnTo>
                  <a:pt x="297891" y="96710"/>
                </a:lnTo>
                <a:lnTo>
                  <a:pt x="303364" y="91655"/>
                </a:lnTo>
                <a:lnTo>
                  <a:pt x="306654" y="85229"/>
                </a:lnTo>
                <a:lnTo>
                  <a:pt x="307759" y="77571"/>
                </a:lnTo>
                <a:lnTo>
                  <a:pt x="305295" y="66586"/>
                </a:lnTo>
                <a:lnTo>
                  <a:pt x="305219" y="66243"/>
                </a:lnTo>
                <a:lnTo>
                  <a:pt x="297891" y="57721"/>
                </a:lnTo>
                <a:lnTo>
                  <a:pt x="286169" y="52362"/>
                </a:lnTo>
                <a:lnTo>
                  <a:pt x="270471" y="50495"/>
                </a:lnTo>
                <a:lnTo>
                  <a:pt x="260083" y="51206"/>
                </a:lnTo>
                <a:lnTo>
                  <a:pt x="249821" y="53428"/>
                </a:lnTo>
                <a:lnTo>
                  <a:pt x="239839" y="57289"/>
                </a:lnTo>
                <a:lnTo>
                  <a:pt x="230263" y="62928"/>
                </a:lnTo>
                <a:lnTo>
                  <a:pt x="238302" y="76835"/>
                </a:lnTo>
                <a:lnTo>
                  <a:pt x="245338" y="72453"/>
                </a:lnTo>
                <a:lnTo>
                  <a:pt x="252933" y="69240"/>
                </a:lnTo>
                <a:lnTo>
                  <a:pt x="260515" y="67271"/>
                </a:lnTo>
                <a:lnTo>
                  <a:pt x="267538" y="66586"/>
                </a:lnTo>
                <a:lnTo>
                  <a:pt x="280708" y="66586"/>
                </a:lnTo>
                <a:lnTo>
                  <a:pt x="287274" y="71716"/>
                </a:lnTo>
                <a:lnTo>
                  <a:pt x="287274" y="88544"/>
                </a:lnTo>
                <a:lnTo>
                  <a:pt x="281432" y="94399"/>
                </a:lnTo>
                <a:lnTo>
                  <a:pt x="255841" y="94399"/>
                </a:lnTo>
                <a:lnTo>
                  <a:pt x="255841" y="109766"/>
                </a:lnTo>
                <a:lnTo>
                  <a:pt x="285076" y="109766"/>
                </a:lnTo>
                <a:lnTo>
                  <a:pt x="290931" y="113423"/>
                </a:lnTo>
                <a:lnTo>
                  <a:pt x="290931" y="122199"/>
                </a:lnTo>
                <a:lnTo>
                  <a:pt x="289204" y="128727"/>
                </a:lnTo>
                <a:lnTo>
                  <a:pt x="284264" y="133819"/>
                </a:lnTo>
                <a:lnTo>
                  <a:pt x="276440" y="137121"/>
                </a:lnTo>
                <a:lnTo>
                  <a:pt x="266077" y="138303"/>
                </a:lnTo>
                <a:lnTo>
                  <a:pt x="258216" y="137502"/>
                </a:lnTo>
                <a:lnTo>
                  <a:pt x="250266" y="135280"/>
                </a:lnTo>
                <a:lnTo>
                  <a:pt x="242747" y="131813"/>
                </a:lnTo>
                <a:lnTo>
                  <a:pt x="236105" y="127317"/>
                </a:lnTo>
                <a:lnTo>
                  <a:pt x="228066" y="141224"/>
                </a:lnTo>
                <a:lnTo>
                  <a:pt x="235699" y="146786"/>
                </a:lnTo>
                <a:lnTo>
                  <a:pt x="245249" y="151193"/>
                </a:lnTo>
                <a:lnTo>
                  <a:pt x="256438" y="154089"/>
                </a:lnTo>
                <a:lnTo>
                  <a:pt x="269024" y="155130"/>
                </a:lnTo>
                <a:lnTo>
                  <a:pt x="285394" y="152895"/>
                </a:lnTo>
                <a:lnTo>
                  <a:pt x="298615" y="146621"/>
                </a:lnTo>
                <a:lnTo>
                  <a:pt x="306184" y="138303"/>
                </a:lnTo>
                <a:lnTo>
                  <a:pt x="307441" y="136918"/>
                </a:lnTo>
                <a:lnTo>
                  <a:pt x="310667" y="124396"/>
                </a:lnTo>
                <a:close/>
              </a:path>
              <a:path w="344804" h="155575">
                <a:moveTo>
                  <a:pt x="344297" y="108572"/>
                </a:moveTo>
                <a:lnTo>
                  <a:pt x="324561" y="108572"/>
                </a:lnTo>
                <a:lnTo>
                  <a:pt x="324561" y="151777"/>
                </a:lnTo>
                <a:lnTo>
                  <a:pt x="344297" y="151777"/>
                </a:lnTo>
                <a:lnTo>
                  <a:pt x="344297" y="108572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94799" y="464591"/>
            <a:ext cx="307975" cy="105410"/>
          </a:xfrm>
          <a:custGeom>
            <a:avLst/>
            <a:gdLst/>
            <a:ahLst/>
            <a:cxnLst/>
            <a:rect l="l" t="t" r="r" b="b"/>
            <a:pathLst>
              <a:path w="307975" h="105409">
                <a:moveTo>
                  <a:pt x="92113" y="2908"/>
                </a:moveTo>
                <a:lnTo>
                  <a:pt x="72377" y="2908"/>
                </a:lnTo>
                <a:lnTo>
                  <a:pt x="72377" y="43573"/>
                </a:lnTo>
                <a:lnTo>
                  <a:pt x="19735" y="43573"/>
                </a:lnTo>
                <a:lnTo>
                  <a:pt x="19735" y="2908"/>
                </a:lnTo>
                <a:lnTo>
                  <a:pt x="0" y="2908"/>
                </a:lnTo>
                <a:lnTo>
                  <a:pt x="0" y="43573"/>
                </a:lnTo>
                <a:lnTo>
                  <a:pt x="0" y="58813"/>
                </a:lnTo>
                <a:lnTo>
                  <a:pt x="72377" y="58813"/>
                </a:lnTo>
                <a:lnTo>
                  <a:pt x="72377" y="102019"/>
                </a:lnTo>
                <a:lnTo>
                  <a:pt x="92113" y="102019"/>
                </a:lnTo>
                <a:lnTo>
                  <a:pt x="92113" y="58813"/>
                </a:lnTo>
                <a:lnTo>
                  <a:pt x="92113" y="43573"/>
                </a:lnTo>
                <a:lnTo>
                  <a:pt x="92113" y="2908"/>
                </a:lnTo>
                <a:close/>
              </a:path>
              <a:path w="307975" h="105409">
                <a:moveTo>
                  <a:pt x="201764" y="53416"/>
                </a:moveTo>
                <a:lnTo>
                  <a:pt x="200482" y="43903"/>
                </a:lnTo>
                <a:lnTo>
                  <a:pt x="198958" y="32537"/>
                </a:lnTo>
                <a:lnTo>
                  <a:pt x="190779" y="16827"/>
                </a:lnTo>
                <a:lnTo>
                  <a:pt x="190258" y="15836"/>
                </a:lnTo>
                <a:lnTo>
                  <a:pt x="182765" y="10312"/>
                </a:lnTo>
                <a:lnTo>
                  <a:pt x="182765" y="43903"/>
                </a:lnTo>
                <a:lnTo>
                  <a:pt x="126466" y="43903"/>
                </a:lnTo>
                <a:lnTo>
                  <a:pt x="129679" y="33197"/>
                </a:lnTo>
                <a:lnTo>
                  <a:pt x="135699" y="24612"/>
                </a:lnTo>
                <a:lnTo>
                  <a:pt x="144043" y="18897"/>
                </a:lnTo>
                <a:lnTo>
                  <a:pt x="154241" y="16827"/>
                </a:lnTo>
                <a:lnTo>
                  <a:pt x="166204" y="18999"/>
                </a:lnTo>
                <a:lnTo>
                  <a:pt x="174815" y="24879"/>
                </a:lnTo>
                <a:lnTo>
                  <a:pt x="180263" y="33502"/>
                </a:lnTo>
                <a:lnTo>
                  <a:pt x="182765" y="43903"/>
                </a:lnTo>
                <a:lnTo>
                  <a:pt x="182765" y="10312"/>
                </a:lnTo>
                <a:lnTo>
                  <a:pt x="175247" y="4749"/>
                </a:lnTo>
                <a:lnTo>
                  <a:pt x="153530" y="736"/>
                </a:lnTo>
                <a:lnTo>
                  <a:pt x="133756" y="4749"/>
                </a:lnTo>
                <a:lnTo>
                  <a:pt x="118795" y="15824"/>
                </a:lnTo>
                <a:lnTo>
                  <a:pt x="109321" y="32537"/>
                </a:lnTo>
                <a:lnTo>
                  <a:pt x="106006" y="53416"/>
                </a:lnTo>
                <a:lnTo>
                  <a:pt x="109512" y="73888"/>
                </a:lnTo>
                <a:lnTo>
                  <a:pt x="119799" y="90373"/>
                </a:lnTo>
                <a:lnTo>
                  <a:pt x="136537" y="101371"/>
                </a:lnTo>
                <a:lnTo>
                  <a:pt x="159372" y="105371"/>
                </a:lnTo>
                <a:lnTo>
                  <a:pt x="171411" y="104432"/>
                </a:lnTo>
                <a:lnTo>
                  <a:pt x="182295" y="101714"/>
                </a:lnTo>
                <a:lnTo>
                  <a:pt x="191947" y="97345"/>
                </a:lnTo>
                <a:lnTo>
                  <a:pt x="200304" y="91465"/>
                </a:lnTo>
                <a:lnTo>
                  <a:pt x="198615" y="88544"/>
                </a:lnTo>
                <a:lnTo>
                  <a:pt x="192265" y="77558"/>
                </a:lnTo>
                <a:lnTo>
                  <a:pt x="186004" y="81749"/>
                </a:lnTo>
                <a:lnTo>
                  <a:pt x="178371" y="85242"/>
                </a:lnTo>
                <a:lnTo>
                  <a:pt x="169646" y="87642"/>
                </a:lnTo>
                <a:lnTo>
                  <a:pt x="160083" y="88544"/>
                </a:lnTo>
                <a:lnTo>
                  <a:pt x="145783" y="86436"/>
                </a:lnTo>
                <a:lnTo>
                  <a:pt x="135521" y="80492"/>
                </a:lnTo>
                <a:lnTo>
                  <a:pt x="128955" y="71247"/>
                </a:lnTo>
                <a:lnTo>
                  <a:pt x="125742" y="59270"/>
                </a:lnTo>
                <a:lnTo>
                  <a:pt x="201041" y="59270"/>
                </a:lnTo>
                <a:lnTo>
                  <a:pt x="201764" y="57810"/>
                </a:lnTo>
                <a:lnTo>
                  <a:pt x="201764" y="53416"/>
                </a:lnTo>
                <a:close/>
              </a:path>
              <a:path w="307975" h="105409">
                <a:moveTo>
                  <a:pt x="307771" y="13169"/>
                </a:moveTo>
                <a:lnTo>
                  <a:pt x="298602" y="7416"/>
                </a:lnTo>
                <a:lnTo>
                  <a:pt x="288747" y="3302"/>
                </a:lnTo>
                <a:lnTo>
                  <a:pt x="278358" y="825"/>
                </a:lnTo>
                <a:lnTo>
                  <a:pt x="267563" y="0"/>
                </a:lnTo>
                <a:lnTo>
                  <a:pt x="246075" y="4013"/>
                </a:lnTo>
                <a:lnTo>
                  <a:pt x="229463" y="15100"/>
                </a:lnTo>
                <a:lnTo>
                  <a:pt x="218732" y="31800"/>
                </a:lnTo>
                <a:lnTo>
                  <a:pt x="214934" y="52692"/>
                </a:lnTo>
                <a:lnTo>
                  <a:pt x="218744" y="73266"/>
                </a:lnTo>
                <a:lnTo>
                  <a:pt x="229552" y="90004"/>
                </a:lnTo>
                <a:lnTo>
                  <a:pt x="246392" y="101257"/>
                </a:lnTo>
                <a:lnTo>
                  <a:pt x="268300" y="105371"/>
                </a:lnTo>
                <a:lnTo>
                  <a:pt x="279501" y="104546"/>
                </a:lnTo>
                <a:lnTo>
                  <a:pt x="289953" y="102069"/>
                </a:lnTo>
                <a:lnTo>
                  <a:pt x="299440" y="97955"/>
                </a:lnTo>
                <a:lnTo>
                  <a:pt x="307771" y="92202"/>
                </a:lnTo>
                <a:lnTo>
                  <a:pt x="305231" y="87807"/>
                </a:lnTo>
                <a:lnTo>
                  <a:pt x="299732" y="78295"/>
                </a:lnTo>
                <a:lnTo>
                  <a:pt x="293598" y="82245"/>
                </a:lnTo>
                <a:lnTo>
                  <a:pt x="286385" y="85242"/>
                </a:lnTo>
                <a:lnTo>
                  <a:pt x="278345" y="87147"/>
                </a:lnTo>
                <a:lnTo>
                  <a:pt x="269760" y="87807"/>
                </a:lnTo>
                <a:lnTo>
                  <a:pt x="255638" y="85178"/>
                </a:lnTo>
                <a:lnTo>
                  <a:pt x="244538" y="77749"/>
                </a:lnTo>
                <a:lnTo>
                  <a:pt x="237274" y="66205"/>
                </a:lnTo>
                <a:lnTo>
                  <a:pt x="234670" y="51219"/>
                </a:lnTo>
                <a:lnTo>
                  <a:pt x="236842" y="38252"/>
                </a:lnTo>
                <a:lnTo>
                  <a:pt x="243255" y="27533"/>
                </a:lnTo>
                <a:lnTo>
                  <a:pt x="253796" y="20256"/>
                </a:lnTo>
                <a:lnTo>
                  <a:pt x="268300" y="17564"/>
                </a:lnTo>
                <a:lnTo>
                  <a:pt x="275869" y="18021"/>
                </a:lnTo>
                <a:lnTo>
                  <a:pt x="283464" y="19570"/>
                </a:lnTo>
                <a:lnTo>
                  <a:pt x="291325" y="22504"/>
                </a:lnTo>
                <a:lnTo>
                  <a:pt x="299732" y="27076"/>
                </a:lnTo>
                <a:lnTo>
                  <a:pt x="305257" y="17564"/>
                </a:lnTo>
                <a:lnTo>
                  <a:pt x="307771" y="13169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95960" y="425074"/>
            <a:ext cx="353804" cy="1441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6675" y="358140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6109" y="1020918"/>
            <a:ext cx="9480809" cy="91324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2671" rIns="0" bIns="0" rtlCol="0">
            <a:spAutoFit/>
          </a:bodyPr>
          <a:lstStyle/>
          <a:p>
            <a:pPr marL="577850" algn="ctr">
              <a:lnSpc>
                <a:spcPts val="3110"/>
              </a:lnSpc>
              <a:spcBef>
                <a:spcPts val="95"/>
              </a:spcBef>
            </a:pPr>
            <a:r>
              <a:rPr sz="2800" spc="-10" dirty="0">
                <a:solidFill>
                  <a:srgbClr val="552112"/>
                </a:solidFill>
                <a:latin typeface="Arial Black"/>
                <a:cs typeface="Arial Black"/>
              </a:rPr>
              <a:t>Центр</a:t>
            </a:r>
            <a:r>
              <a:rPr sz="280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800" spc="-10" dirty="0">
                <a:solidFill>
                  <a:srgbClr val="552112"/>
                </a:solidFill>
                <a:latin typeface="Arial Black"/>
                <a:cs typeface="Arial Black"/>
              </a:rPr>
              <a:t>поддержки</a:t>
            </a:r>
            <a:endParaRPr sz="2800">
              <a:latin typeface="Arial Black"/>
              <a:cs typeface="Arial Black"/>
            </a:endParaRPr>
          </a:p>
          <a:p>
            <a:pPr marL="577850" algn="ctr">
              <a:lnSpc>
                <a:spcPts val="3110"/>
              </a:lnSpc>
            </a:pPr>
            <a:r>
              <a:rPr sz="2800" spc="-5" dirty="0">
                <a:solidFill>
                  <a:srgbClr val="552112"/>
                </a:solidFill>
                <a:latin typeface="Arial Black"/>
                <a:cs typeface="Arial Black"/>
              </a:rPr>
              <a:t>предпринимательства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6675" y="362712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6572" y="2196084"/>
            <a:ext cx="3766185" cy="33528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0"/>
              </a:spcBef>
            </a:pPr>
            <a:r>
              <a:rPr sz="1800" b="1" i="1" spc="-10" dirty="0">
                <a:latin typeface="Times New Roman"/>
                <a:cs typeface="Times New Roman"/>
              </a:rPr>
              <a:t>Предоставляет</a:t>
            </a:r>
            <a:r>
              <a:rPr sz="1800" b="1" i="1" spc="-30" dirty="0">
                <a:latin typeface="Times New Roman"/>
                <a:cs typeface="Times New Roman"/>
              </a:rPr>
              <a:t> </a:t>
            </a:r>
            <a:r>
              <a:rPr sz="1800" b="1" i="1" spc="-10" dirty="0">
                <a:latin typeface="Times New Roman"/>
                <a:cs typeface="Times New Roman"/>
              </a:rPr>
              <a:t>следующие</a:t>
            </a:r>
            <a:r>
              <a:rPr sz="1800" b="1" i="1" spc="-15" dirty="0">
                <a:latin typeface="Times New Roman"/>
                <a:cs typeface="Times New Roman"/>
              </a:rPr>
              <a:t> </a:t>
            </a:r>
            <a:r>
              <a:rPr sz="1800" b="1" i="1" spc="-5" dirty="0">
                <a:latin typeface="Times New Roman"/>
                <a:cs typeface="Times New Roman"/>
              </a:rPr>
              <a:t>услуги: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9831" y="3909060"/>
            <a:ext cx="586740" cy="561340"/>
            <a:chOff x="179831" y="3909060"/>
            <a:chExt cx="586740" cy="561340"/>
          </a:xfrm>
        </p:grpSpPr>
        <p:sp>
          <p:nvSpPr>
            <p:cNvPr id="13" name="object 13"/>
            <p:cNvSpPr/>
            <p:nvPr/>
          </p:nvSpPr>
          <p:spPr>
            <a:xfrm>
              <a:off x="179831" y="3909060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1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39" y="3956329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79831" y="2939796"/>
            <a:ext cx="586740" cy="561340"/>
            <a:chOff x="179831" y="2939796"/>
            <a:chExt cx="586740" cy="561340"/>
          </a:xfrm>
        </p:grpSpPr>
        <p:sp>
          <p:nvSpPr>
            <p:cNvPr id="16" name="object 16"/>
            <p:cNvSpPr/>
            <p:nvPr/>
          </p:nvSpPr>
          <p:spPr>
            <a:xfrm>
              <a:off x="179831" y="2939796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6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6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766" y="3013161"/>
              <a:ext cx="349859" cy="43174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85928" y="5763768"/>
            <a:ext cx="556260" cy="504825"/>
            <a:chOff x="185928" y="5763768"/>
            <a:chExt cx="556260" cy="504825"/>
          </a:xfrm>
        </p:grpSpPr>
        <p:sp>
          <p:nvSpPr>
            <p:cNvPr id="19" name="object 19"/>
            <p:cNvSpPr/>
            <p:nvPr/>
          </p:nvSpPr>
          <p:spPr>
            <a:xfrm>
              <a:off x="185928" y="5763768"/>
              <a:ext cx="556260" cy="504825"/>
            </a:xfrm>
            <a:custGeom>
              <a:avLst/>
              <a:gdLst/>
              <a:ahLst/>
              <a:cxnLst/>
              <a:rect l="l" t="t" r="r" b="b"/>
              <a:pathLst>
                <a:path w="556260" h="504825">
                  <a:moveTo>
                    <a:pt x="278130" y="0"/>
                  </a:moveTo>
                  <a:lnTo>
                    <a:pt x="228135" y="4062"/>
                  </a:lnTo>
                  <a:lnTo>
                    <a:pt x="181081" y="15777"/>
                  </a:lnTo>
                  <a:lnTo>
                    <a:pt x="137752" y="34431"/>
                  </a:lnTo>
                  <a:lnTo>
                    <a:pt x="98934" y="59312"/>
                  </a:lnTo>
                  <a:lnTo>
                    <a:pt x="65412" y="89710"/>
                  </a:lnTo>
                  <a:lnTo>
                    <a:pt x="37973" y="124911"/>
                  </a:lnTo>
                  <a:lnTo>
                    <a:pt x="17400" y="164205"/>
                  </a:lnTo>
                  <a:lnTo>
                    <a:pt x="4481" y="206879"/>
                  </a:lnTo>
                  <a:lnTo>
                    <a:pt x="0" y="252222"/>
                  </a:lnTo>
                  <a:lnTo>
                    <a:pt x="4481" y="297564"/>
                  </a:lnTo>
                  <a:lnTo>
                    <a:pt x="17400" y="340238"/>
                  </a:lnTo>
                  <a:lnTo>
                    <a:pt x="37972" y="379532"/>
                  </a:lnTo>
                  <a:lnTo>
                    <a:pt x="65412" y="414733"/>
                  </a:lnTo>
                  <a:lnTo>
                    <a:pt x="98934" y="445131"/>
                  </a:lnTo>
                  <a:lnTo>
                    <a:pt x="137752" y="470012"/>
                  </a:lnTo>
                  <a:lnTo>
                    <a:pt x="181081" y="488666"/>
                  </a:lnTo>
                  <a:lnTo>
                    <a:pt x="228135" y="500381"/>
                  </a:lnTo>
                  <a:lnTo>
                    <a:pt x="278130" y="504444"/>
                  </a:lnTo>
                  <a:lnTo>
                    <a:pt x="328124" y="500381"/>
                  </a:lnTo>
                  <a:lnTo>
                    <a:pt x="375178" y="488666"/>
                  </a:lnTo>
                  <a:lnTo>
                    <a:pt x="418507" y="470012"/>
                  </a:lnTo>
                  <a:lnTo>
                    <a:pt x="457325" y="445131"/>
                  </a:lnTo>
                  <a:lnTo>
                    <a:pt x="490847" y="414733"/>
                  </a:lnTo>
                  <a:lnTo>
                    <a:pt x="518286" y="379532"/>
                  </a:lnTo>
                  <a:lnTo>
                    <a:pt x="538859" y="340238"/>
                  </a:lnTo>
                  <a:lnTo>
                    <a:pt x="551778" y="297564"/>
                  </a:lnTo>
                  <a:lnTo>
                    <a:pt x="556260" y="252222"/>
                  </a:lnTo>
                  <a:lnTo>
                    <a:pt x="551778" y="206879"/>
                  </a:lnTo>
                  <a:lnTo>
                    <a:pt x="538859" y="164205"/>
                  </a:lnTo>
                  <a:lnTo>
                    <a:pt x="518286" y="124911"/>
                  </a:lnTo>
                  <a:lnTo>
                    <a:pt x="490847" y="89710"/>
                  </a:lnTo>
                  <a:lnTo>
                    <a:pt x="457325" y="59312"/>
                  </a:lnTo>
                  <a:lnTo>
                    <a:pt x="418507" y="34431"/>
                  </a:lnTo>
                  <a:lnTo>
                    <a:pt x="375178" y="15777"/>
                  </a:lnTo>
                  <a:lnTo>
                    <a:pt x="328124" y="4062"/>
                  </a:lnTo>
                  <a:lnTo>
                    <a:pt x="27813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523" y="5824943"/>
              <a:ext cx="424724" cy="387586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8976" y="4722876"/>
            <a:ext cx="577596" cy="57759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45007" y="2754249"/>
            <a:ext cx="9246870" cy="365379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algn="just">
              <a:lnSpc>
                <a:spcPct val="88000"/>
              </a:lnSpc>
              <a:spcBef>
                <a:spcPts val="359"/>
              </a:spcBef>
            </a:pPr>
            <a:r>
              <a:rPr sz="1800" b="1" spc="-20" dirty="0">
                <a:latin typeface="Times New Roman"/>
                <a:cs typeface="Times New Roman"/>
              </a:rPr>
              <a:t>Консультационные </a:t>
            </a:r>
            <a:r>
              <a:rPr sz="1800" b="1" spc="-10" dirty="0">
                <a:latin typeface="Times New Roman"/>
                <a:cs typeface="Times New Roman"/>
              </a:rPr>
              <a:t>услуги </a:t>
            </a:r>
            <a:r>
              <a:rPr sz="1800" b="1" spc="-5" dirty="0">
                <a:latin typeface="Times New Roman"/>
                <a:cs typeface="Times New Roman"/>
              </a:rPr>
              <a:t>по </a:t>
            </a:r>
            <a:r>
              <a:rPr sz="1800" b="1" dirty="0">
                <a:latin typeface="Times New Roman"/>
                <a:cs typeface="Times New Roman"/>
              </a:rPr>
              <a:t>вопросам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15" dirty="0">
                <a:latin typeface="Times New Roman"/>
                <a:cs typeface="Times New Roman"/>
              </a:rPr>
              <a:t>начала </a:t>
            </a:r>
            <a:r>
              <a:rPr sz="1800" spc="-10" dirty="0">
                <a:latin typeface="Times New Roman"/>
                <a:cs typeface="Times New Roman"/>
              </a:rPr>
              <a:t>ведения </a:t>
            </a:r>
            <a:r>
              <a:rPr sz="1800" spc="-5" dirty="0">
                <a:latin typeface="Times New Roman"/>
                <a:cs typeface="Times New Roman"/>
              </a:rPr>
              <a:t>собственного дела, </a:t>
            </a:r>
            <a:r>
              <a:rPr sz="1800" spc="-10" dirty="0">
                <a:latin typeface="Times New Roman"/>
                <a:cs typeface="Times New Roman"/>
              </a:rPr>
              <a:t>финансового </a:t>
            </a:r>
            <a:r>
              <a:rPr sz="1800" spc="-5" dirty="0">
                <a:latin typeface="Times New Roman"/>
                <a:cs typeface="Times New Roman"/>
              </a:rPr>
              <a:t> планирования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(бюджетирование,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оптимизация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налогообложения,</a:t>
            </a:r>
            <a:r>
              <a:rPr sz="1800" spc="-10" dirty="0">
                <a:latin typeface="Times New Roman"/>
                <a:cs typeface="Times New Roman"/>
              </a:rPr>
              <a:t> бухгалтерские</a:t>
            </a:r>
            <a:r>
              <a:rPr sz="1800" spc="-5" dirty="0">
                <a:latin typeface="Times New Roman"/>
                <a:cs typeface="Times New Roman"/>
              </a:rPr>
              <a:t> услуги, 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привлечение </a:t>
            </a:r>
            <a:r>
              <a:rPr sz="1800" dirty="0">
                <a:latin typeface="Times New Roman"/>
                <a:cs typeface="Times New Roman"/>
              </a:rPr>
              <a:t>инвестиций и займов); </a:t>
            </a:r>
            <a:r>
              <a:rPr sz="1800" spc="-15" dirty="0">
                <a:latin typeface="Times New Roman"/>
                <a:cs typeface="Times New Roman"/>
              </a:rPr>
              <a:t>маркетингового </a:t>
            </a:r>
            <a:r>
              <a:rPr sz="1800" spc="-10" dirty="0">
                <a:latin typeface="Times New Roman"/>
                <a:cs typeface="Times New Roman"/>
              </a:rPr>
              <a:t>сопровождения </a:t>
            </a:r>
            <a:r>
              <a:rPr sz="1800" dirty="0">
                <a:latin typeface="Times New Roman"/>
                <a:cs typeface="Times New Roman"/>
              </a:rPr>
              <a:t>деятельности и </a:t>
            </a:r>
            <a:r>
              <a:rPr sz="1800" spc="5" dirty="0">
                <a:latin typeface="Times New Roman"/>
                <a:cs typeface="Times New Roman"/>
              </a:rPr>
              <a:t>бизнес- 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планирование</a:t>
            </a:r>
            <a:r>
              <a:rPr sz="1800" spc="-15" dirty="0">
                <a:latin typeface="Times New Roman"/>
                <a:cs typeface="Times New Roman"/>
              </a:rPr>
              <a:t> субъектов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МСП;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8255">
              <a:lnSpc>
                <a:spcPts val="1900"/>
              </a:lnSpc>
              <a:tabLst>
                <a:tab pos="1602105" algn="l"/>
                <a:tab pos="3199130" algn="l"/>
                <a:tab pos="4436745" algn="l"/>
                <a:tab pos="5546725" algn="l"/>
                <a:tab pos="6090285" algn="l"/>
                <a:tab pos="6971665" algn="l"/>
                <a:tab pos="7280909" algn="l"/>
                <a:tab pos="8103870" algn="l"/>
              </a:tabLst>
            </a:pPr>
            <a:r>
              <a:rPr sz="1800" b="1" dirty="0">
                <a:latin typeface="Times New Roman"/>
                <a:cs typeface="Times New Roman"/>
              </a:rPr>
              <a:t>Орга</a:t>
            </a:r>
            <a:r>
              <a:rPr sz="1800" b="1" spc="-10" dirty="0">
                <a:latin typeface="Times New Roman"/>
                <a:cs typeface="Times New Roman"/>
              </a:rPr>
              <a:t>н</a:t>
            </a:r>
            <a:r>
              <a:rPr sz="1800" b="1" spc="-5" dirty="0">
                <a:latin typeface="Times New Roman"/>
                <a:cs typeface="Times New Roman"/>
              </a:rPr>
              <a:t>и</a:t>
            </a:r>
            <a:r>
              <a:rPr sz="1800" b="1" spc="-10" dirty="0">
                <a:latin typeface="Times New Roman"/>
                <a:cs typeface="Times New Roman"/>
              </a:rPr>
              <a:t>з</a:t>
            </a:r>
            <a:r>
              <a:rPr sz="1800" b="1" dirty="0">
                <a:latin typeface="Times New Roman"/>
                <a:cs typeface="Times New Roman"/>
              </a:rPr>
              <a:t>а</a:t>
            </a:r>
            <a:r>
              <a:rPr sz="1800" b="1" spc="5" dirty="0">
                <a:latin typeface="Times New Roman"/>
                <a:cs typeface="Times New Roman"/>
              </a:rPr>
              <a:t>ц</a:t>
            </a:r>
            <a:r>
              <a:rPr sz="1800" b="1" spc="-5" dirty="0">
                <a:latin typeface="Times New Roman"/>
                <a:cs typeface="Times New Roman"/>
              </a:rPr>
              <a:t>и</a:t>
            </a:r>
            <a:r>
              <a:rPr sz="1800" b="1" dirty="0">
                <a:latin typeface="Times New Roman"/>
                <a:cs typeface="Times New Roman"/>
              </a:rPr>
              <a:t>я	специ</a:t>
            </a:r>
            <a:r>
              <a:rPr sz="1800" b="1" spc="5" dirty="0">
                <a:latin typeface="Times New Roman"/>
                <a:cs typeface="Times New Roman"/>
              </a:rPr>
              <a:t>а</a:t>
            </a:r>
            <a:r>
              <a:rPr sz="1800" b="1" spc="-5" dirty="0">
                <a:latin typeface="Times New Roman"/>
                <a:cs typeface="Times New Roman"/>
              </a:rPr>
              <a:t>л</a:t>
            </a:r>
            <a:r>
              <a:rPr sz="1800" b="1" dirty="0">
                <a:latin typeface="Times New Roman"/>
                <a:cs typeface="Times New Roman"/>
              </a:rPr>
              <a:t>ь</a:t>
            </a:r>
            <a:r>
              <a:rPr sz="1800" b="1" spc="-5" dirty="0">
                <a:latin typeface="Times New Roman"/>
                <a:cs typeface="Times New Roman"/>
              </a:rPr>
              <a:t>н</a:t>
            </a:r>
            <a:r>
              <a:rPr sz="1800" b="1" spc="-10" dirty="0">
                <a:latin typeface="Times New Roman"/>
                <a:cs typeface="Times New Roman"/>
              </a:rPr>
              <a:t>ы</a:t>
            </a:r>
            <a:r>
              <a:rPr sz="1800" b="1" dirty="0">
                <a:latin typeface="Times New Roman"/>
                <a:cs typeface="Times New Roman"/>
              </a:rPr>
              <a:t>х	</a:t>
            </a:r>
            <a:r>
              <a:rPr sz="1800" b="1" spc="-5" dirty="0">
                <a:latin typeface="Times New Roman"/>
                <a:cs typeface="Times New Roman"/>
              </a:rPr>
              <a:t>п</a:t>
            </a:r>
            <a:r>
              <a:rPr sz="1800" b="1" spc="-10" dirty="0">
                <a:latin typeface="Times New Roman"/>
                <a:cs typeface="Times New Roman"/>
              </a:rPr>
              <a:t>р</a:t>
            </a:r>
            <a:r>
              <a:rPr sz="1800" b="1" dirty="0">
                <a:latin typeface="Times New Roman"/>
                <a:cs typeface="Times New Roman"/>
              </a:rPr>
              <a:t>ог</a:t>
            </a:r>
            <a:r>
              <a:rPr sz="1800" b="1" spc="-10" dirty="0">
                <a:latin typeface="Times New Roman"/>
                <a:cs typeface="Times New Roman"/>
              </a:rPr>
              <a:t>р</a:t>
            </a:r>
            <a:r>
              <a:rPr sz="1800" b="1" dirty="0">
                <a:latin typeface="Times New Roman"/>
                <a:cs typeface="Times New Roman"/>
              </a:rPr>
              <a:t>амм	</a:t>
            </a:r>
            <a:r>
              <a:rPr sz="1800" dirty="0">
                <a:latin typeface="Times New Roman"/>
                <a:cs typeface="Times New Roman"/>
              </a:rPr>
              <a:t>о</a:t>
            </a:r>
            <a:r>
              <a:rPr sz="1800" spc="-90" dirty="0">
                <a:latin typeface="Times New Roman"/>
                <a:cs typeface="Times New Roman"/>
              </a:rPr>
              <a:t>б</a:t>
            </a:r>
            <a:r>
              <a:rPr sz="1800" spc="10" dirty="0">
                <a:latin typeface="Times New Roman"/>
                <a:cs typeface="Times New Roman"/>
              </a:rPr>
              <a:t>у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dirty="0">
                <a:latin typeface="Times New Roman"/>
                <a:cs typeface="Times New Roman"/>
              </a:rPr>
              <a:t>ения	д</a:t>
            </a:r>
            <a:r>
              <a:rPr sz="1800" spc="-15" dirty="0">
                <a:latin typeface="Times New Roman"/>
                <a:cs typeface="Times New Roman"/>
              </a:rPr>
              <a:t>л</a:t>
            </a:r>
            <a:r>
              <a:rPr sz="1800" dirty="0">
                <a:latin typeface="Times New Roman"/>
                <a:cs typeface="Times New Roman"/>
              </a:rPr>
              <a:t>я	СМ</a:t>
            </a:r>
            <a:r>
              <a:rPr sz="1800" spc="-10" dirty="0">
                <a:latin typeface="Times New Roman"/>
                <a:cs typeface="Times New Roman"/>
              </a:rPr>
              <a:t>С</a:t>
            </a:r>
            <a:r>
              <a:rPr sz="1800" dirty="0">
                <a:latin typeface="Times New Roman"/>
                <a:cs typeface="Times New Roman"/>
              </a:rPr>
              <a:t>П	с	</a:t>
            </a:r>
            <a:r>
              <a:rPr sz="1800" spc="-5" dirty="0">
                <a:latin typeface="Times New Roman"/>
                <a:cs typeface="Times New Roman"/>
              </a:rPr>
              <a:t>цель</a:t>
            </a:r>
            <a:r>
              <a:rPr sz="1800" dirty="0">
                <a:latin typeface="Times New Roman"/>
                <a:cs typeface="Times New Roman"/>
              </a:rPr>
              <a:t>ю	</a:t>
            </a:r>
            <a:r>
              <a:rPr sz="1800" spc="-5" dirty="0">
                <a:latin typeface="Times New Roman"/>
                <a:cs typeface="Times New Roman"/>
              </a:rPr>
              <a:t>повы</a:t>
            </a:r>
            <a:r>
              <a:rPr sz="1800" spc="5" dirty="0">
                <a:latin typeface="Times New Roman"/>
                <a:cs typeface="Times New Roman"/>
              </a:rPr>
              <a:t>ш</a:t>
            </a:r>
            <a:r>
              <a:rPr sz="1800" dirty="0">
                <a:latin typeface="Times New Roman"/>
                <a:cs typeface="Times New Roman"/>
              </a:rPr>
              <a:t>ения  </a:t>
            </a:r>
            <a:r>
              <a:rPr sz="1800" spc="-5" dirty="0">
                <a:latin typeface="Times New Roman"/>
                <a:cs typeface="Times New Roman"/>
              </a:rPr>
              <a:t>квалификации </a:t>
            </a:r>
            <a:r>
              <a:rPr sz="1800" spc="-10" dirty="0">
                <a:latin typeface="Times New Roman"/>
                <a:cs typeface="Times New Roman"/>
              </a:rPr>
              <a:t>предпринимателей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их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сотрудников;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035"/>
              </a:lnSpc>
              <a:spcBef>
                <a:spcPts val="1515"/>
              </a:spcBef>
            </a:pPr>
            <a:r>
              <a:rPr sz="1800" b="1" spc="-35" dirty="0">
                <a:latin typeface="Times New Roman"/>
                <a:cs typeface="Times New Roman"/>
              </a:rPr>
              <a:t>Услуги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по организации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сертификации</a:t>
            </a:r>
            <a:r>
              <a:rPr sz="1800" b="1" spc="50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товаров,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Times New Roman"/>
                <a:cs typeface="Times New Roman"/>
              </a:rPr>
              <a:t>работ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услуг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СМСП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 также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905"/>
              </a:lnSpc>
            </a:pPr>
            <a:r>
              <a:rPr sz="1800" spc="-5" dirty="0">
                <a:latin typeface="Times New Roman"/>
                <a:cs typeface="Times New Roman"/>
              </a:rPr>
              <a:t>сертификация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СМСП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по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системе менеджмента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качества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соответствии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международными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030"/>
              </a:lnSpc>
            </a:pPr>
            <a:r>
              <a:rPr sz="1800" dirty="0">
                <a:latin typeface="Times New Roman"/>
                <a:cs typeface="Times New Roman"/>
              </a:rPr>
              <a:t>стандартами;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186690">
              <a:lnSpc>
                <a:spcPts val="1900"/>
              </a:lnSpc>
            </a:pPr>
            <a:r>
              <a:rPr sz="1800" b="1" spc="-5" dirty="0">
                <a:latin typeface="Times New Roman"/>
                <a:cs typeface="Times New Roman"/>
              </a:rPr>
              <a:t>Обеспечение </a:t>
            </a:r>
            <a:r>
              <a:rPr sz="1800" b="1" dirty="0">
                <a:latin typeface="Times New Roman"/>
                <a:cs typeface="Times New Roman"/>
              </a:rPr>
              <a:t>участия </a:t>
            </a:r>
            <a:r>
              <a:rPr sz="1800" b="1" spc="-5" dirty="0">
                <a:latin typeface="Times New Roman"/>
                <a:cs typeface="Times New Roman"/>
              </a:rPr>
              <a:t>СМСП </a:t>
            </a:r>
            <a:r>
              <a:rPr sz="1800" b="1" dirty="0">
                <a:latin typeface="Times New Roman"/>
                <a:cs typeface="Times New Roman"/>
              </a:rPr>
              <a:t>в </a:t>
            </a:r>
            <a:r>
              <a:rPr sz="1800" b="1" spc="-10" dirty="0">
                <a:latin typeface="Times New Roman"/>
                <a:cs typeface="Times New Roman"/>
              </a:rPr>
              <a:t>выставочно-ярмарочных </a:t>
            </a:r>
            <a:r>
              <a:rPr sz="1800" dirty="0">
                <a:latin typeface="Times New Roman"/>
                <a:cs typeface="Times New Roman"/>
              </a:rPr>
              <a:t>и </a:t>
            </a:r>
            <a:r>
              <a:rPr sz="1800" spc="-5" dirty="0">
                <a:latin typeface="Times New Roman"/>
                <a:cs typeface="Times New Roman"/>
              </a:rPr>
              <a:t>конгрессных </a:t>
            </a:r>
            <a:r>
              <a:rPr sz="1800" dirty="0">
                <a:latin typeface="Times New Roman"/>
                <a:cs typeface="Times New Roman"/>
              </a:rPr>
              <a:t>мероприятиях </a:t>
            </a:r>
            <a:r>
              <a:rPr sz="1800" spc="-5" dirty="0">
                <a:latin typeface="Times New Roman"/>
                <a:cs typeface="Times New Roman"/>
              </a:rPr>
              <a:t>на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территории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РФ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 </a:t>
            </a:r>
            <a:r>
              <a:rPr sz="1800" spc="-5" dirty="0">
                <a:latin typeface="Times New Roman"/>
                <a:cs typeface="Times New Roman"/>
              </a:rPr>
              <a:t>целях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продвижения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товаров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СМСП,</a:t>
            </a:r>
            <a:r>
              <a:rPr sz="1800" dirty="0">
                <a:latin typeface="Times New Roman"/>
                <a:cs typeface="Times New Roman"/>
              </a:rPr>
              <a:t> развития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предпринимательской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870"/>
              </a:lnSpc>
            </a:pPr>
            <a:r>
              <a:rPr sz="1800" dirty="0">
                <a:latin typeface="Times New Roman"/>
                <a:cs typeface="Times New Roman"/>
              </a:rPr>
              <a:t>деятельности,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том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числе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стимулирования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процесса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импорт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замещения.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243439" y="7192315"/>
            <a:ext cx="1555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75" y="4626864"/>
            <a:ext cx="9119870" cy="2932430"/>
            <a:chOff x="31875" y="4626864"/>
            <a:chExt cx="9119870" cy="2932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75" y="5271641"/>
              <a:ext cx="2866900" cy="22873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595" y="5436108"/>
              <a:ext cx="2537460" cy="1944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6" y="4626864"/>
              <a:ext cx="603504" cy="6019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2532" y="5248654"/>
              <a:ext cx="1813560" cy="23103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555" y="5440680"/>
              <a:ext cx="1429512" cy="19400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73879" y="5244082"/>
              <a:ext cx="1552955" cy="23149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5903" y="5436108"/>
              <a:ext cx="1168908" cy="19446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3099" y="5244082"/>
              <a:ext cx="1461516" cy="23149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45123" y="5436108"/>
              <a:ext cx="1032509" cy="19446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46975" y="5244083"/>
              <a:ext cx="2104644" cy="23042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39000" y="5436108"/>
              <a:ext cx="1720596" cy="192023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90117" y="667004"/>
            <a:ext cx="72713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Образовательные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программы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в</a:t>
            </a:r>
            <a:r>
              <a:rPr sz="2400" spc="-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2022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году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7535" y="1438656"/>
            <a:ext cx="586740" cy="561340"/>
            <a:chOff x="97535" y="1438656"/>
            <a:chExt cx="586740" cy="561340"/>
          </a:xfrm>
        </p:grpSpPr>
        <p:sp>
          <p:nvSpPr>
            <p:cNvPr id="16" name="object 16"/>
            <p:cNvSpPr/>
            <p:nvPr/>
          </p:nvSpPr>
          <p:spPr>
            <a:xfrm>
              <a:off x="97535" y="1438656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6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6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7470" y="1512021"/>
              <a:ext cx="349859" cy="43174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9915" y="2900172"/>
            <a:ext cx="585470" cy="561340"/>
            <a:chOff x="89915" y="2900172"/>
            <a:chExt cx="585470" cy="561340"/>
          </a:xfrm>
        </p:grpSpPr>
        <p:sp>
          <p:nvSpPr>
            <p:cNvPr id="19" name="object 19"/>
            <p:cNvSpPr/>
            <p:nvPr/>
          </p:nvSpPr>
          <p:spPr>
            <a:xfrm>
              <a:off x="89915" y="2900172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6799" y="2947441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10768" y="1324356"/>
            <a:ext cx="9569450" cy="61595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1440" marR="83820">
              <a:lnSpc>
                <a:spcPct val="100000"/>
              </a:lnSpc>
              <a:spcBef>
                <a:spcPts val="309"/>
              </a:spcBef>
            </a:pPr>
            <a:r>
              <a:rPr sz="1600" dirty="0">
                <a:latin typeface="Times New Roman"/>
                <a:cs typeface="Times New Roman"/>
              </a:rPr>
              <a:t>1.</a:t>
            </a:r>
            <a:r>
              <a:rPr sz="1600" spc="-10" dirty="0">
                <a:latin typeface="Times New Roman"/>
                <a:cs typeface="Times New Roman"/>
              </a:rPr>
              <a:t> Обучающий</a:t>
            </a:r>
            <a:r>
              <a:rPr sz="1600" spc="1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1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</a:t>
            </a:r>
            <a:r>
              <a:rPr sz="1600" spc="1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программе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повышения</a:t>
            </a:r>
            <a:r>
              <a:rPr sz="1600" spc="1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квалификации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1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сфере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государственных</a:t>
            </a:r>
            <a:r>
              <a:rPr sz="1600" b="1" i="1" spc="14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закупок</a:t>
            </a:r>
            <a:r>
              <a:rPr sz="1600" b="1" i="1" spc="11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для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поставщиков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(подрядчиков,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исполнителей)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15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0768" y="2058924"/>
            <a:ext cx="9569450" cy="338455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600" dirty="0">
                <a:latin typeface="Times New Roman"/>
                <a:cs typeface="Times New Roman"/>
              </a:rPr>
              <a:t>2. </a:t>
            </a:r>
            <a:r>
              <a:rPr sz="1600" spc="-15" dirty="0">
                <a:latin typeface="Times New Roman"/>
                <a:cs typeface="Times New Roman"/>
              </a:rPr>
              <a:t>Обучающий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сноуборду</a:t>
            </a:r>
            <a:r>
              <a:rPr sz="1600" b="1" i="1" spc="4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(инструктор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начального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уровня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обучения)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10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0768" y="2519172"/>
            <a:ext cx="9569450" cy="58547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 marR="82550">
              <a:lnSpc>
                <a:spcPct val="100000"/>
              </a:lnSpc>
              <a:spcBef>
                <a:spcPts val="310"/>
              </a:spcBef>
            </a:pPr>
            <a:r>
              <a:rPr sz="1600" dirty="0">
                <a:latin typeface="Times New Roman"/>
                <a:cs typeface="Times New Roman"/>
              </a:rPr>
              <a:t>3.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Обучающий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подготовке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инструкторов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горнолыжному</a:t>
            </a:r>
            <a:r>
              <a:rPr sz="1600" b="1" i="1" spc="7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спорту</a:t>
            </a:r>
            <a:r>
              <a:rPr sz="1600" b="1" i="1" spc="6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и</a:t>
            </a:r>
            <a:r>
              <a:rPr sz="1600" b="1" i="1" spc="4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сноуборду</a:t>
            </a:r>
            <a:r>
              <a:rPr sz="1600" b="1" i="1" spc="6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(инструктор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начального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уровня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обучения)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 10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0768" y="3224784"/>
            <a:ext cx="9569450" cy="58420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 marR="81915">
              <a:lnSpc>
                <a:spcPct val="100000"/>
              </a:lnSpc>
              <a:spcBef>
                <a:spcPts val="310"/>
              </a:spcBef>
              <a:tabLst>
                <a:tab pos="401320" algn="l"/>
                <a:tab pos="1623695" algn="l"/>
                <a:tab pos="2170430" algn="l"/>
                <a:tab pos="2539365" algn="l"/>
                <a:tab pos="3650615" algn="l"/>
                <a:tab pos="4692015" algn="l"/>
                <a:tab pos="6089650" algn="l"/>
                <a:tab pos="8137525" algn="l"/>
                <a:tab pos="9014460" algn="l"/>
                <a:tab pos="9274810" algn="l"/>
              </a:tabLst>
            </a:pPr>
            <a:r>
              <a:rPr sz="1600" dirty="0">
                <a:latin typeface="Times New Roman"/>
                <a:cs typeface="Times New Roman"/>
              </a:rPr>
              <a:t>4</a:t>
            </a:r>
            <a:r>
              <a:rPr sz="1600" spc="-5" dirty="0">
                <a:latin typeface="Times New Roman"/>
                <a:cs typeface="Times New Roman"/>
              </a:rPr>
              <a:t>.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О</a:t>
            </a:r>
            <a:r>
              <a:rPr sz="1600" spc="-65" dirty="0">
                <a:latin typeface="Times New Roman"/>
                <a:cs typeface="Times New Roman"/>
              </a:rPr>
              <a:t>б</a:t>
            </a:r>
            <a:r>
              <a:rPr sz="1600" spc="-15" dirty="0">
                <a:latin typeface="Times New Roman"/>
                <a:cs typeface="Times New Roman"/>
              </a:rPr>
              <a:t>у</a:t>
            </a:r>
            <a:r>
              <a:rPr sz="1600" spc="-5" dirty="0">
                <a:latin typeface="Times New Roman"/>
                <a:cs typeface="Times New Roman"/>
              </a:rPr>
              <a:t>ч</a:t>
            </a:r>
            <a:r>
              <a:rPr sz="1600" spc="5" dirty="0">
                <a:latin typeface="Times New Roman"/>
                <a:cs typeface="Times New Roman"/>
              </a:rPr>
              <a:t>а</a:t>
            </a:r>
            <a:r>
              <a:rPr sz="1600" dirty="0">
                <a:latin typeface="Times New Roman"/>
                <a:cs typeface="Times New Roman"/>
              </a:rPr>
              <a:t>ю</a:t>
            </a:r>
            <a:r>
              <a:rPr sz="1600" spc="-5" dirty="0">
                <a:latin typeface="Times New Roman"/>
                <a:cs typeface="Times New Roman"/>
              </a:rPr>
              <a:t>щ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5" dirty="0">
                <a:latin typeface="Times New Roman"/>
                <a:cs typeface="Times New Roman"/>
              </a:rPr>
              <a:t>й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25" dirty="0">
                <a:latin typeface="Times New Roman"/>
                <a:cs typeface="Times New Roman"/>
              </a:rPr>
              <a:t>к</a:t>
            </a:r>
            <a:r>
              <a:rPr sz="1600" spc="-15" dirty="0">
                <a:latin typeface="Times New Roman"/>
                <a:cs typeface="Times New Roman"/>
              </a:rPr>
              <a:t>у</a:t>
            </a:r>
            <a:r>
              <a:rPr sz="1600" spc="-5" dirty="0">
                <a:latin typeface="Times New Roman"/>
                <a:cs typeface="Times New Roman"/>
              </a:rPr>
              <a:t>рс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</a:t>
            </a:r>
            <a:r>
              <a:rPr sz="1600" spc="-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Times New Roman"/>
                <a:cs typeface="Times New Roman"/>
              </a:rPr>
              <a:t>п</a:t>
            </a:r>
            <a:r>
              <a:rPr sz="1600" spc="-50" dirty="0">
                <a:latin typeface="Times New Roman"/>
                <a:cs typeface="Times New Roman"/>
              </a:rPr>
              <a:t>о</a:t>
            </a:r>
            <a:r>
              <a:rPr sz="1600" spc="-5" dirty="0">
                <a:latin typeface="Times New Roman"/>
                <a:cs typeface="Times New Roman"/>
              </a:rPr>
              <a:t>д</a:t>
            </a:r>
            <a:r>
              <a:rPr sz="1600" spc="-35" dirty="0">
                <a:latin typeface="Times New Roman"/>
                <a:cs typeface="Times New Roman"/>
              </a:rPr>
              <a:t>г</a:t>
            </a:r>
            <a:r>
              <a:rPr sz="1600" spc="-25" dirty="0">
                <a:latin typeface="Times New Roman"/>
                <a:cs typeface="Times New Roman"/>
              </a:rPr>
              <a:t>о</a:t>
            </a:r>
            <a:r>
              <a:rPr sz="1600" spc="-20" dirty="0">
                <a:latin typeface="Times New Roman"/>
                <a:cs typeface="Times New Roman"/>
              </a:rPr>
              <a:t>т</a:t>
            </a:r>
            <a:r>
              <a:rPr sz="1600" spc="-5" dirty="0">
                <a:latin typeface="Times New Roman"/>
                <a:cs typeface="Times New Roman"/>
              </a:rPr>
              <a:t>о</a:t>
            </a:r>
            <a:r>
              <a:rPr sz="1600" spc="-15" dirty="0">
                <a:latin typeface="Times New Roman"/>
                <a:cs typeface="Times New Roman"/>
              </a:rPr>
              <a:t>в</a:t>
            </a:r>
            <a:r>
              <a:rPr sz="1600" spc="-40" dirty="0">
                <a:latin typeface="Times New Roman"/>
                <a:cs typeface="Times New Roman"/>
              </a:rPr>
              <a:t>к</a:t>
            </a:r>
            <a:r>
              <a:rPr sz="1600" spc="-5" dirty="0">
                <a:latin typeface="Times New Roman"/>
                <a:cs typeface="Times New Roman"/>
              </a:rPr>
              <a:t>е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5" dirty="0">
                <a:latin typeface="Times New Roman"/>
                <a:cs typeface="Times New Roman"/>
              </a:rPr>
              <a:t>в</a:t>
            </a:r>
            <a:r>
              <a:rPr sz="1600" spc="-45" dirty="0">
                <a:latin typeface="Times New Roman"/>
                <a:cs typeface="Times New Roman"/>
              </a:rPr>
              <a:t>о</a:t>
            </a:r>
            <a:r>
              <a:rPr sz="1600" dirty="0">
                <a:latin typeface="Times New Roman"/>
                <a:cs typeface="Times New Roman"/>
              </a:rPr>
              <a:t>д</a:t>
            </a:r>
            <a:r>
              <a:rPr sz="1600" spc="-10" dirty="0">
                <a:latin typeface="Times New Roman"/>
                <a:cs typeface="Times New Roman"/>
              </a:rPr>
              <a:t>ит</a:t>
            </a:r>
            <a:r>
              <a:rPr sz="1600" spc="5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л</a:t>
            </a:r>
            <a:r>
              <a:rPr sz="1600" dirty="0">
                <a:latin typeface="Times New Roman"/>
                <a:cs typeface="Times New Roman"/>
              </a:rPr>
              <a:t>е</a:t>
            </a:r>
            <a:r>
              <a:rPr sz="1600" spc="-5" dirty="0">
                <a:latin typeface="Times New Roman"/>
                <a:cs typeface="Times New Roman"/>
              </a:rPr>
              <a:t>й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вн</a:t>
            </a:r>
            <a:r>
              <a:rPr sz="1600" b="1" i="1" spc="-30" dirty="0">
                <a:solidFill>
                  <a:srgbClr val="843B0C"/>
                </a:solidFill>
                <a:latin typeface="Times New Roman"/>
                <a:cs typeface="Times New Roman"/>
              </a:rPr>
              <a:t>е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д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ор</a:t>
            </a:r>
            <a:r>
              <a:rPr sz="1600" b="1" i="1" spc="-40" dirty="0">
                <a:solidFill>
                  <a:srgbClr val="843B0C"/>
                </a:solidFill>
                <a:latin typeface="Times New Roman"/>
                <a:cs typeface="Times New Roman"/>
              </a:rPr>
              <a:t>о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ж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ных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м</a:t>
            </a:r>
            <a:r>
              <a:rPr sz="1600" b="1" i="1" spc="5" dirty="0">
                <a:solidFill>
                  <a:srgbClr val="843B0C"/>
                </a:solidFill>
                <a:latin typeface="Times New Roman"/>
                <a:cs typeface="Times New Roman"/>
              </a:rPr>
              <a:t>о</a:t>
            </a:r>
            <a:r>
              <a:rPr sz="1600" b="1" i="1" spc="-40" dirty="0">
                <a:solidFill>
                  <a:srgbClr val="843B0C"/>
                </a:solidFill>
                <a:latin typeface="Times New Roman"/>
                <a:cs typeface="Times New Roman"/>
              </a:rPr>
              <a:t>т</a:t>
            </a:r>
            <a:r>
              <a:rPr sz="1600" b="1" i="1" spc="10" dirty="0">
                <a:solidFill>
                  <a:srgbClr val="843B0C"/>
                </a:solidFill>
                <a:latin typeface="Times New Roman"/>
                <a:cs typeface="Times New Roman"/>
              </a:rPr>
              <a:t>о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т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ра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нсп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о</a:t>
            </a:r>
            <a:r>
              <a:rPr sz="1600" b="1" i="1" spc="-25" dirty="0">
                <a:solidFill>
                  <a:srgbClr val="843B0C"/>
                </a:solidFill>
                <a:latin typeface="Times New Roman"/>
                <a:cs typeface="Times New Roman"/>
              </a:rPr>
              <a:t>р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т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ны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х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ср</a:t>
            </a:r>
            <a:r>
              <a:rPr sz="1600" b="1" i="1" spc="-30" dirty="0">
                <a:solidFill>
                  <a:srgbClr val="843B0C"/>
                </a:solidFill>
                <a:latin typeface="Times New Roman"/>
                <a:cs typeface="Times New Roman"/>
              </a:rPr>
              <a:t>е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д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с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т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в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	10 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0768" y="3931920"/>
            <a:ext cx="9569450" cy="58547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  <a:tabLst>
                <a:tab pos="408940" algn="l"/>
                <a:tab pos="1638935" algn="l"/>
                <a:tab pos="2192020" algn="l"/>
                <a:tab pos="2655570" algn="l"/>
                <a:tab pos="3618229" algn="l"/>
                <a:tab pos="5085080" algn="l"/>
                <a:tab pos="6386830" algn="l"/>
                <a:tab pos="6761480" algn="l"/>
                <a:tab pos="9107170" algn="l"/>
                <a:tab pos="9373870" algn="l"/>
              </a:tabLst>
            </a:pPr>
            <a:r>
              <a:rPr sz="1600" spc="-5" dirty="0">
                <a:latin typeface="Times New Roman"/>
                <a:cs typeface="Times New Roman"/>
              </a:rPr>
              <a:t>5.	</a:t>
            </a:r>
            <a:r>
              <a:rPr sz="1600" spc="-10" dirty="0">
                <a:latin typeface="Times New Roman"/>
                <a:cs typeface="Times New Roman"/>
              </a:rPr>
              <a:t>Обучающий	курс	</a:t>
            </a:r>
            <a:r>
              <a:rPr sz="1600" spc="-5" dirty="0">
                <a:latin typeface="Times New Roman"/>
                <a:cs typeface="Times New Roman"/>
              </a:rPr>
              <a:t>для	</a:t>
            </a:r>
            <a:r>
              <a:rPr sz="1600" spc="5" dirty="0">
                <a:latin typeface="Times New Roman"/>
                <a:cs typeface="Times New Roman"/>
              </a:rPr>
              <a:t>освоения	специальности	</a:t>
            </a:r>
            <a:r>
              <a:rPr sz="1600" spc="-5" dirty="0">
                <a:latin typeface="Times New Roman"/>
                <a:cs typeface="Times New Roman"/>
              </a:rPr>
              <a:t>«Специалист	по	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интернет-маркетингу</a:t>
            </a:r>
            <a:r>
              <a:rPr sz="1600" spc="-10" dirty="0">
                <a:latin typeface="Times New Roman"/>
                <a:cs typeface="Times New Roman"/>
              </a:rPr>
              <a:t>»	</a:t>
            </a:r>
            <a:r>
              <a:rPr sz="1600" spc="-5" dirty="0">
                <a:latin typeface="Times New Roman"/>
                <a:cs typeface="Times New Roman"/>
              </a:rPr>
              <a:t>–	5</a:t>
            </a:r>
            <a:endParaRPr sz="16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0768" y="4636008"/>
            <a:ext cx="9569450" cy="58547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  <a:tabLst>
                <a:tab pos="373380" algn="l"/>
                <a:tab pos="1570355" algn="l"/>
                <a:tab pos="2088514" algn="l"/>
                <a:tab pos="2518410" algn="l"/>
                <a:tab pos="3448050" algn="l"/>
                <a:tab pos="4880610" algn="l"/>
                <a:tab pos="6150610" algn="l"/>
                <a:tab pos="6491605" algn="l"/>
                <a:tab pos="8060055" algn="l"/>
                <a:tab pos="9366250" algn="l"/>
              </a:tabLst>
            </a:pPr>
            <a:r>
              <a:rPr sz="1600" dirty="0">
                <a:latin typeface="Times New Roman"/>
                <a:cs typeface="Times New Roman"/>
              </a:rPr>
              <a:t>6.	</a:t>
            </a:r>
            <a:r>
              <a:rPr sz="1600" spc="-10" dirty="0">
                <a:latin typeface="Times New Roman"/>
                <a:cs typeface="Times New Roman"/>
              </a:rPr>
              <a:t>Обучающий	курс	</a:t>
            </a:r>
            <a:r>
              <a:rPr sz="1600" dirty="0">
                <a:latin typeface="Times New Roman"/>
                <a:cs typeface="Times New Roman"/>
              </a:rPr>
              <a:t>для	освоения	специальности	</a:t>
            </a:r>
            <a:r>
              <a:rPr sz="1600" spc="-5" dirty="0">
                <a:latin typeface="Times New Roman"/>
                <a:cs typeface="Times New Roman"/>
              </a:rPr>
              <a:t>«Специалист	по	</a:t>
            </a:r>
            <a:r>
              <a:rPr sz="1600" dirty="0">
                <a:latin typeface="Times New Roman"/>
                <a:cs typeface="Times New Roman"/>
              </a:rPr>
              <a:t>предоставлению	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маникюрных	и</a:t>
            </a:r>
            <a:endParaRPr sz="16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педикюрных</a:t>
            </a:r>
            <a:r>
              <a:rPr sz="1600" b="1" i="1" spc="2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услуг</a:t>
            </a:r>
            <a:r>
              <a:rPr sz="1600" spc="-10" dirty="0">
                <a:latin typeface="Times New Roman"/>
                <a:cs typeface="Times New Roman"/>
              </a:rPr>
              <a:t>»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15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977883" y="5233415"/>
            <a:ext cx="1590040" cy="2315210"/>
            <a:chOff x="8977883" y="5233415"/>
            <a:chExt cx="1590040" cy="231521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7883" y="5233415"/>
              <a:ext cx="1589531" cy="231495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69907" y="5425440"/>
              <a:ext cx="1205483" cy="193090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0243439" y="7192315"/>
            <a:ext cx="1555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0117" y="667004"/>
            <a:ext cx="72713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Образовательные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программы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в</a:t>
            </a:r>
            <a:r>
              <a:rPr sz="2400" spc="-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2022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году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4676" y="1219200"/>
            <a:ext cx="586740" cy="561340"/>
            <a:chOff x="74676" y="1219200"/>
            <a:chExt cx="586740" cy="561340"/>
          </a:xfrm>
        </p:grpSpPr>
        <p:sp>
          <p:nvSpPr>
            <p:cNvPr id="4" name="object 4"/>
            <p:cNvSpPr/>
            <p:nvPr/>
          </p:nvSpPr>
          <p:spPr>
            <a:xfrm>
              <a:off x="74676" y="1219200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1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610" y="1292565"/>
              <a:ext cx="349859" cy="43174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7056" y="2630424"/>
            <a:ext cx="585470" cy="561340"/>
            <a:chOff x="67056" y="2630424"/>
            <a:chExt cx="585470" cy="561340"/>
          </a:xfrm>
        </p:grpSpPr>
        <p:sp>
          <p:nvSpPr>
            <p:cNvPr id="7" name="object 7"/>
            <p:cNvSpPr/>
            <p:nvPr/>
          </p:nvSpPr>
          <p:spPr>
            <a:xfrm>
              <a:off x="67056" y="2630424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463" y="2677693"/>
              <a:ext cx="397510" cy="428625"/>
            </a:xfrm>
            <a:custGeom>
              <a:avLst/>
              <a:gdLst/>
              <a:ahLst/>
              <a:cxnLst/>
              <a:rect l="l" t="t" r="r" b="b"/>
              <a:pathLst>
                <a:path w="397509" h="428625">
                  <a:moveTo>
                    <a:pt x="222377" y="154940"/>
                  </a:moveTo>
                  <a:lnTo>
                    <a:pt x="220408" y="146050"/>
                  </a:lnTo>
                  <a:lnTo>
                    <a:pt x="215303" y="138430"/>
                  </a:lnTo>
                  <a:lnTo>
                    <a:pt x="211556" y="135890"/>
                  </a:lnTo>
                  <a:lnTo>
                    <a:pt x="207810" y="133350"/>
                  </a:lnTo>
                  <a:lnTo>
                    <a:pt x="198666" y="132080"/>
                  </a:lnTo>
                  <a:lnTo>
                    <a:pt x="192087" y="132080"/>
                  </a:lnTo>
                  <a:lnTo>
                    <a:pt x="186156" y="134620"/>
                  </a:lnTo>
                  <a:lnTo>
                    <a:pt x="181546" y="138430"/>
                  </a:lnTo>
                  <a:lnTo>
                    <a:pt x="176936" y="143510"/>
                  </a:lnTo>
                  <a:lnTo>
                    <a:pt x="174523" y="148590"/>
                  </a:lnTo>
                  <a:lnTo>
                    <a:pt x="174739" y="154940"/>
                  </a:lnTo>
                  <a:lnTo>
                    <a:pt x="176872" y="163830"/>
                  </a:lnTo>
                  <a:lnTo>
                    <a:pt x="182092" y="171450"/>
                  </a:lnTo>
                  <a:lnTo>
                    <a:pt x="189623" y="175260"/>
                  </a:lnTo>
                  <a:lnTo>
                    <a:pt x="198666" y="177800"/>
                  </a:lnTo>
                  <a:lnTo>
                    <a:pt x="199110" y="177800"/>
                  </a:lnTo>
                  <a:lnTo>
                    <a:pt x="208241" y="175260"/>
                  </a:lnTo>
                  <a:lnTo>
                    <a:pt x="211963" y="172720"/>
                  </a:lnTo>
                  <a:lnTo>
                    <a:pt x="215684" y="170180"/>
                  </a:lnTo>
                  <a:lnTo>
                    <a:pt x="220649" y="163830"/>
                  </a:lnTo>
                  <a:lnTo>
                    <a:pt x="222377" y="154940"/>
                  </a:lnTo>
                  <a:close/>
                </a:path>
                <a:path w="397509" h="428625">
                  <a:moveTo>
                    <a:pt x="397116" y="349250"/>
                  </a:moveTo>
                  <a:lnTo>
                    <a:pt x="313474" y="349250"/>
                  </a:lnTo>
                  <a:lnTo>
                    <a:pt x="303187" y="347980"/>
                  </a:lnTo>
                  <a:lnTo>
                    <a:pt x="264795" y="326390"/>
                  </a:lnTo>
                  <a:lnTo>
                    <a:pt x="250037" y="288290"/>
                  </a:lnTo>
                  <a:lnTo>
                    <a:pt x="348386" y="288290"/>
                  </a:lnTo>
                  <a:lnTo>
                    <a:pt x="348475" y="215900"/>
                  </a:lnTo>
                  <a:lnTo>
                    <a:pt x="348602" y="193040"/>
                  </a:lnTo>
                  <a:lnTo>
                    <a:pt x="346405" y="190500"/>
                  </a:lnTo>
                  <a:lnTo>
                    <a:pt x="340918" y="186690"/>
                  </a:lnTo>
                  <a:lnTo>
                    <a:pt x="312547" y="171450"/>
                  </a:lnTo>
                  <a:lnTo>
                    <a:pt x="311721" y="170942"/>
                  </a:lnTo>
                  <a:lnTo>
                    <a:pt x="311721" y="210820"/>
                  </a:lnTo>
                  <a:lnTo>
                    <a:pt x="311721" y="254000"/>
                  </a:lnTo>
                  <a:lnTo>
                    <a:pt x="282740" y="254000"/>
                  </a:lnTo>
                  <a:lnTo>
                    <a:pt x="282625" y="238760"/>
                  </a:lnTo>
                  <a:lnTo>
                    <a:pt x="282740" y="194310"/>
                  </a:lnTo>
                  <a:lnTo>
                    <a:pt x="311721" y="210820"/>
                  </a:lnTo>
                  <a:lnTo>
                    <a:pt x="311721" y="170942"/>
                  </a:lnTo>
                  <a:lnTo>
                    <a:pt x="298437" y="162560"/>
                  </a:lnTo>
                  <a:lnTo>
                    <a:pt x="284505" y="154940"/>
                  </a:lnTo>
                  <a:lnTo>
                    <a:pt x="282968" y="153670"/>
                  </a:lnTo>
                  <a:lnTo>
                    <a:pt x="282079" y="152400"/>
                  </a:lnTo>
                  <a:lnTo>
                    <a:pt x="279895" y="151130"/>
                  </a:lnTo>
                  <a:lnTo>
                    <a:pt x="279234" y="149860"/>
                  </a:lnTo>
                  <a:lnTo>
                    <a:pt x="278574" y="147320"/>
                  </a:lnTo>
                  <a:lnTo>
                    <a:pt x="275501" y="138430"/>
                  </a:lnTo>
                  <a:lnTo>
                    <a:pt x="273088" y="130810"/>
                  </a:lnTo>
                  <a:lnTo>
                    <a:pt x="267360" y="111760"/>
                  </a:lnTo>
                  <a:lnTo>
                    <a:pt x="263893" y="101600"/>
                  </a:lnTo>
                  <a:lnTo>
                    <a:pt x="260146" y="90170"/>
                  </a:lnTo>
                  <a:lnTo>
                    <a:pt x="255968" y="80010"/>
                  </a:lnTo>
                  <a:lnTo>
                    <a:pt x="246583" y="60985"/>
                  </a:lnTo>
                  <a:lnTo>
                    <a:pt x="246583" y="205740"/>
                  </a:lnTo>
                  <a:lnTo>
                    <a:pt x="245427" y="254000"/>
                  </a:lnTo>
                  <a:lnTo>
                    <a:pt x="151472" y="254000"/>
                  </a:lnTo>
                  <a:lnTo>
                    <a:pt x="151307" y="250190"/>
                  </a:lnTo>
                  <a:lnTo>
                    <a:pt x="151257" y="243840"/>
                  </a:lnTo>
                  <a:lnTo>
                    <a:pt x="151091" y="240030"/>
                  </a:lnTo>
                  <a:lnTo>
                    <a:pt x="150964" y="229870"/>
                  </a:lnTo>
                  <a:lnTo>
                    <a:pt x="150850" y="215900"/>
                  </a:lnTo>
                  <a:lnTo>
                    <a:pt x="150812" y="201930"/>
                  </a:lnTo>
                  <a:lnTo>
                    <a:pt x="152514" y="168910"/>
                  </a:lnTo>
                  <a:lnTo>
                    <a:pt x="170129" y="102870"/>
                  </a:lnTo>
                  <a:lnTo>
                    <a:pt x="189001" y="67310"/>
                  </a:lnTo>
                  <a:lnTo>
                    <a:pt x="191643" y="63500"/>
                  </a:lnTo>
                  <a:lnTo>
                    <a:pt x="197345" y="53340"/>
                  </a:lnTo>
                  <a:lnTo>
                    <a:pt x="226872" y="101600"/>
                  </a:lnTo>
                  <a:lnTo>
                    <a:pt x="241884" y="151130"/>
                  </a:lnTo>
                  <a:lnTo>
                    <a:pt x="246532" y="201930"/>
                  </a:lnTo>
                  <a:lnTo>
                    <a:pt x="246583" y="205740"/>
                  </a:lnTo>
                  <a:lnTo>
                    <a:pt x="246583" y="60985"/>
                  </a:lnTo>
                  <a:lnTo>
                    <a:pt x="217932" y="20320"/>
                  </a:lnTo>
                  <a:lnTo>
                    <a:pt x="198450" y="0"/>
                  </a:lnTo>
                  <a:lnTo>
                    <a:pt x="169379" y="33020"/>
                  </a:lnTo>
                  <a:lnTo>
                    <a:pt x="147243" y="67310"/>
                  </a:lnTo>
                  <a:lnTo>
                    <a:pt x="130797" y="104140"/>
                  </a:lnTo>
                  <a:lnTo>
                    <a:pt x="119862" y="143510"/>
                  </a:lnTo>
                  <a:lnTo>
                    <a:pt x="119418" y="146050"/>
                  </a:lnTo>
                  <a:lnTo>
                    <a:pt x="118986" y="147320"/>
                  </a:lnTo>
                  <a:lnTo>
                    <a:pt x="118325" y="151130"/>
                  </a:lnTo>
                  <a:lnTo>
                    <a:pt x="118097" y="151130"/>
                  </a:lnTo>
                  <a:lnTo>
                    <a:pt x="116573" y="152400"/>
                  </a:lnTo>
                  <a:lnTo>
                    <a:pt x="114592" y="153670"/>
                  </a:lnTo>
                  <a:lnTo>
                    <a:pt x="114592" y="194310"/>
                  </a:lnTo>
                  <a:lnTo>
                    <a:pt x="114592" y="254000"/>
                  </a:lnTo>
                  <a:lnTo>
                    <a:pt x="85610" y="254000"/>
                  </a:lnTo>
                  <a:lnTo>
                    <a:pt x="85610" y="210820"/>
                  </a:lnTo>
                  <a:lnTo>
                    <a:pt x="114592" y="194310"/>
                  </a:lnTo>
                  <a:lnTo>
                    <a:pt x="114592" y="153670"/>
                  </a:lnTo>
                  <a:lnTo>
                    <a:pt x="112610" y="154940"/>
                  </a:lnTo>
                  <a:lnTo>
                    <a:pt x="112179" y="154940"/>
                  </a:lnTo>
                  <a:lnTo>
                    <a:pt x="111302" y="156210"/>
                  </a:lnTo>
                  <a:lnTo>
                    <a:pt x="94094" y="165100"/>
                  </a:lnTo>
                  <a:lnTo>
                    <a:pt x="73761" y="177800"/>
                  </a:lnTo>
                  <a:lnTo>
                    <a:pt x="56718" y="186690"/>
                  </a:lnTo>
                  <a:lnTo>
                    <a:pt x="49390" y="191770"/>
                  </a:lnTo>
                  <a:lnTo>
                    <a:pt x="48729" y="191770"/>
                  </a:lnTo>
                  <a:lnTo>
                    <a:pt x="48958" y="289560"/>
                  </a:lnTo>
                  <a:lnTo>
                    <a:pt x="147307" y="289560"/>
                  </a:lnTo>
                  <a:lnTo>
                    <a:pt x="147307" y="293370"/>
                  </a:lnTo>
                  <a:lnTo>
                    <a:pt x="127596" y="331470"/>
                  </a:lnTo>
                  <a:lnTo>
                    <a:pt x="86487" y="347980"/>
                  </a:lnTo>
                  <a:lnTo>
                    <a:pt x="78397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6715" y="383540"/>
                  </a:lnTo>
                  <a:lnTo>
                    <a:pt x="105054" y="381000"/>
                  </a:lnTo>
                  <a:lnTo>
                    <a:pt x="114236" y="379730"/>
                  </a:lnTo>
                  <a:lnTo>
                    <a:pt x="157594" y="353060"/>
                  </a:lnTo>
                  <a:lnTo>
                    <a:pt x="178358" y="316230"/>
                  </a:lnTo>
                  <a:lnTo>
                    <a:pt x="180543" y="309880"/>
                  </a:lnTo>
                  <a:lnTo>
                    <a:pt x="181114" y="307809"/>
                  </a:lnTo>
                  <a:lnTo>
                    <a:pt x="181114" y="426008"/>
                  </a:lnTo>
                  <a:lnTo>
                    <a:pt x="181114" y="428498"/>
                  </a:lnTo>
                  <a:lnTo>
                    <a:pt x="216890" y="428498"/>
                  </a:lnTo>
                  <a:lnTo>
                    <a:pt x="216890" y="426008"/>
                  </a:lnTo>
                  <a:lnTo>
                    <a:pt x="215138" y="426008"/>
                  </a:lnTo>
                  <a:lnTo>
                    <a:pt x="215138" y="425526"/>
                  </a:lnTo>
                  <a:lnTo>
                    <a:pt x="216890" y="425526"/>
                  </a:lnTo>
                  <a:lnTo>
                    <a:pt x="216890" y="311873"/>
                  </a:lnTo>
                  <a:lnTo>
                    <a:pt x="222021" y="326390"/>
                  </a:lnTo>
                  <a:lnTo>
                    <a:pt x="252349" y="364490"/>
                  </a:lnTo>
                  <a:lnTo>
                    <a:pt x="298767" y="382270"/>
                  </a:lnTo>
                  <a:lnTo>
                    <a:pt x="310857" y="383540"/>
                  </a:lnTo>
                  <a:lnTo>
                    <a:pt x="397116" y="383540"/>
                  </a:lnTo>
                  <a:lnTo>
                    <a:pt x="397116" y="381000"/>
                  </a:lnTo>
                  <a:lnTo>
                    <a:pt x="397116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" y="4040124"/>
            <a:ext cx="603504" cy="60350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10768" y="1219200"/>
            <a:ext cx="9569450" cy="58547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  <a:tabLst>
                <a:tab pos="373380" algn="l"/>
                <a:tab pos="1570355" algn="l"/>
                <a:tab pos="2088514" algn="l"/>
                <a:tab pos="2518410" algn="l"/>
                <a:tab pos="3448050" algn="l"/>
                <a:tab pos="4880610" algn="l"/>
                <a:tab pos="6150610" algn="l"/>
                <a:tab pos="6491605" algn="l"/>
                <a:tab pos="8060055" algn="l"/>
                <a:tab pos="9366250" algn="l"/>
              </a:tabLst>
            </a:pPr>
            <a:r>
              <a:rPr sz="1600" dirty="0">
                <a:latin typeface="Times New Roman"/>
                <a:cs typeface="Times New Roman"/>
              </a:rPr>
              <a:t>7.	</a:t>
            </a:r>
            <a:r>
              <a:rPr sz="1600" spc="-10" dirty="0">
                <a:latin typeface="Times New Roman"/>
                <a:cs typeface="Times New Roman"/>
              </a:rPr>
              <a:t>Обучающий	курс	</a:t>
            </a:r>
            <a:r>
              <a:rPr sz="1600" dirty="0">
                <a:latin typeface="Times New Roman"/>
                <a:cs typeface="Times New Roman"/>
              </a:rPr>
              <a:t>для	освоения	специальности	</a:t>
            </a:r>
            <a:r>
              <a:rPr sz="1600" spc="-5" dirty="0">
                <a:latin typeface="Times New Roman"/>
                <a:cs typeface="Times New Roman"/>
              </a:rPr>
              <a:t>«Специалист	по	</a:t>
            </a:r>
            <a:r>
              <a:rPr sz="1600" dirty="0">
                <a:latin typeface="Times New Roman"/>
                <a:cs typeface="Times New Roman"/>
              </a:rPr>
              <a:t>предоставлению	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маникюрных	и</a:t>
            </a:r>
            <a:endParaRPr sz="16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педикюрных</a:t>
            </a:r>
            <a:r>
              <a:rPr sz="1600" b="1" i="1" spc="2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услуг</a:t>
            </a:r>
            <a:r>
              <a:rPr sz="1600" spc="-10" dirty="0">
                <a:latin typeface="Times New Roman"/>
                <a:cs typeface="Times New Roman"/>
              </a:rPr>
              <a:t>»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с.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Усть-Кокса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с.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Онгудай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10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0768" y="1975104"/>
            <a:ext cx="9569450" cy="338455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Times New Roman"/>
                <a:cs typeface="Times New Roman"/>
              </a:rPr>
              <a:t>8. </a:t>
            </a:r>
            <a:r>
              <a:rPr sz="1600" spc="-15" dirty="0">
                <a:latin typeface="Times New Roman"/>
                <a:cs typeface="Times New Roman"/>
              </a:rPr>
              <a:t>Обучающий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«Начинающий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визажист</a:t>
            </a:r>
            <a:r>
              <a:rPr sz="1600" spc="-10" dirty="0">
                <a:latin typeface="Times New Roman"/>
                <a:cs typeface="Times New Roman"/>
              </a:rPr>
              <a:t>»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с.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Онгудай,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с.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Кош-Агач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6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5148036"/>
            <a:ext cx="3827145" cy="2411095"/>
            <a:chOff x="0" y="5148036"/>
            <a:chExt cx="3827145" cy="241109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48036"/>
              <a:ext cx="1642364" cy="24110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71" y="5312664"/>
              <a:ext cx="1349502" cy="20772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908" y="5297424"/>
              <a:ext cx="2276855" cy="209245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10768" y="2482596"/>
            <a:ext cx="9569450" cy="338455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600" dirty="0">
                <a:latin typeface="Times New Roman"/>
                <a:cs typeface="Times New Roman"/>
              </a:rPr>
              <a:t>9.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Обучающий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«Начало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дела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индустрии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красоты</a:t>
            </a:r>
            <a:r>
              <a:rPr sz="1600" spc="-10" dirty="0">
                <a:latin typeface="Times New Roman"/>
                <a:cs typeface="Times New Roman"/>
              </a:rPr>
              <a:t>»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5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самозанятых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граждан.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12108" y="5297424"/>
            <a:ext cx="1569719" cy="209245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10768" y="2991612"/>
            <a:ext cx="9569450" cy="83058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 marR="81915" algn="just">
              <a:lnSpc>
                <a:spcPct val="100000"/>
              </a:lnSpc>
              <a:spcBef>
                <a:spcPts val="315"/>
              </a:spcBef>
            </a:pPr>
            <a:r>
              <a:rPr sz="1600" dirty="0">
                <a:latin typeface="Times New Roman"/>
                <a:cs typeface="Times New Roman"/>
              </a:rPr>
              <a:t>10.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Обучающий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114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«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Основам</a:t>
            </a:r>
            <a:r>
              <a:rPr sz="1600" b="1" i="1" spc="114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600" spc="-10" dirty="0">
                <a:latin typeface="Times New Roman"/>
                <a:cs typeface="Times New Roman"/>
              </a:rPr>
              <a:t>»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1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сфере</a:t>
            </a:r>
            <a:r>
              <a:rPr sz="1600" spc="120" dirty="0">
                <a:latin typeface="Times New Roman"/>
                <a:cs typeface="Times New Roman"/>
              </a:rPr>
              <a:t> </a:t>
            </a:r>
            <a:r>
              <a:rPr sz="1600" b="1" i="1" spc="-20" dirty="0">
                <a:solidFill>
                  <a:srgbClr val="843B0C"/>
                </a:solidFill>
                <a:latin typeface="Times New Roman"/>
                <a:cs typeface="Times New Roman"/>
              </a:rPr>
              <a:t>туризма</a:t>
            </a:r>
            <a:r>
              <a:rPr sz="1600" b="1" i="1" spc="114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latin typeface="Times New Roman"/>
                <a:cs typeface="Times New Roman"/>
              </a:rPr>
              <a:t>(г.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Горно-Алтайск,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с.</a:t>
            </a:r>
            <a:r>
              <a:rPr sz="1600" spc="9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Чемал,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с.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Усть-Кокса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 38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физических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лиц,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планирующих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начать</a:t>
            </a:r>
            <a:r>
              <a:rPr sz="1600" spc="3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предпринимательскую</a:t>
            </a:r>
            <a:r>
              <a:rPr sz="1600" spc="3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деятельность;</a:t>
            </a:r>
            <a:r>
              <a:rPr sz="1600" spc="4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62 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0768" y="3997452"/>
            <a:ext cx="9569450" cy="83058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310"/>
              </a:spcBef>
            </a:pPr>
            <a:r>
              <a:rPr sz="1600" spc="-20" dirty="0">
                <a:latin typeface="Times New Roman"/>
                <a:cs typeface="Times New Roman"/>
              </a:rPr>
              <a:t>11. </a:t>
            </a:r>
            <a:r>
              <a:rPr sz="1600" spc="-10" dirty="0">
                <a:latin typeface="Times New Roman"/>
                <a:cs typeface="Times New Roman"/>
              </a:rPr>
              <a:t>Обучающий курс </a:t>
            </a:r>
            <a:r>
              <a:rPr sz="1600" spc="-5" dirty="0">
                <a:latin typeface="Times New Roman"/>
                <a:cs typeface="Times New Roman"/>
              </a:rPr>
              <a:t>по </a:t>
            </a:r>
            <a:r>
              <a:rPr sz="1600" spc="-10" dirty="0">
                <a:latin typeface="Times New Roman"/>
                <a:cs typeface="Times New Roman"/>
              </a:rPr>
              <a:t>«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Основам предпринимательства</a:t>
            </a:r>
            <a:r>
              <a:rPr sz="1600" spc="-10" dirty="0">
                <a:latin typeface="Times New Roman"/>
                <a:cs typeface="Times New Roman"/>
              </a:rPr>
              <a:t>» </a:t>
            </a:r>
            <a:r>
              <a:rPr sz="1600" spc="-5" dirty="0">
                <a:latin typeface="Times New Roman"/>
                <a:cs typeface="Times New Roman"/>
              </a:rPr>
              <a:t>в </a:t>
            </a:r>
            <a:r>
              <a:rPr sz="1600" dirty="0">
                <a:latin typeface="Times New Roman"/>
                <a:cs typeface="Times New Roman"/>
              </a:rPr>
              <a:t>сфере </a:t>
            </a:r>
            <a:r>
              <a:rPr sz="1600" b="1" i="1" spc="-20" dirty="0">
                <a:solidFill>
                  <a:srgbClr val="843B0C"/>
                </a:solidFill>
                <a:latin typeface="Times New Roman"/>
                <a:cs typeface="Times New Roman"/>
              </a:rPr>
              <a:t>сельского 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хозяйства </a:t>
            </a:r>
            <a:r>
              <a:rPr sz="1600" spc="-5" dirty="0">
                <a:latin typeface="Times New Roman"/>
                <a:cs typeface="Times New Roman"/>
              </a:rPr>
              <a:t>(с. </a:t>
            </a:r>
            <a:r>
              <a:rPr sz="1600" spc="-25" dirty="0">
                <a:latin typeface="Times New Roman"/>
                <a:cs typeface="Times New Roman"/>
              </a:rPr>
              <a:t>Улаган, </a:t>
            </a:r>
            <a:r>
              <a:rPr sz="1600" spc="-5" dirty="0">
                <a:latin typeface="Times New Roman"/>
                <a:cs typeface="Times New Roman"/>
              </a:rPr>
              <a:t>с. 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Онгудай, </a:t>
            </a:r>
            <a:r>
              <a:rPr sz="1600" spc="-5" dirty="0">
                <a:latin typeface="Times New Roman"/>
                <a:cs typeface="Times New Roman"/>
              </a:rPr>
              <a:t>с. </a:t>
            </a:r>
            <a:r>
              <a:rPr sz="1600" spc="-20" dirty="0">
                <a:latin typeface="Times New Roman"/>
                <a:cs typeface="Times New Roman"/>
              </a:rPr>
              <a:t>Кош-Агач, </a:t>
            </a:r>
            <a:r>
              <a:rPr sz="1600" spc="-5" dirty="0">
                <a:latin typeface="Times New Roman"/>
                <a:cs typeface="Times New Roman"/>
              </a:rPr>
              <a:t>с. </a:t>
            </a:r>
            <a:r>
              <a:rPr sz="1600" spc="-25" dirty="0">
                <a:latin typeface="Times New Roman"/>
                <a:cs typeface="Times New Roman"/>
              </a:rPr>
              <a:t>Усть-Кан, </a:t>
            </a:r>
            <a:r>
              <a:rPr sz="1600" spc="-5" dirty="0">
                <a:latin typeface="Times New Roman"/>
                <a:cs typeface="Times New Roman"/>
              </a:rPr>
              <a:t>с. </a:t>
            </a:r>
            <a:r>
              <a:rPr sz="1600" spc="-10" dirty="0">
                <a:latin typeface="Times New Roman"/>
                <a:cs typeface="Times New Roman"/>
              </a:rPr>
              <a:t>Чоя, </a:t>
            </a:r>
            <a:r>
              <a:rPr sz="1600" spc="-90" dirty="0">
                <a:latin typeface="Times New Roman"/>
                <a:cs typeface="Times New Roman"/>
              </a:rPr>
              <a:t>г.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Горно-Алтайск) </a:t>
            </a:r>
            <a:r>
              <a:rPr sz="1600" spc="-5" dirty="0">
                <a:latin typeface="Times New Roman"/>
                <a:cs typeface="Times New Roman"/>
              </a:rPr>
              <a:t>– </a:t>
            </a:r>
            <a:r>
              <a:rPr sz="1600" dirty="0">
                <a:latin typeface="Times New Roman"/>
                <a:cs typeface="Times New Roman"/>
              </a:rPr>
              <a:t>80 физических </a:t>
            </a:r>
            <a:r>
              <a:rPr sz="1600" spc="-5" dirty="0">
                <a:latin typeface="Times New Roman"/>
                <a:cs typeface="Times New Roman"/>
              </a:rPr>
              <a:t>лиц, планирующих </a:t>
            </a:r>
            <a:r>
              <a:rPr sz="1600" spc="-20" dirty="0">
                <a:latin typeface="Times New Roman"/>
                <a:cs typeface="Times New Roman"/>
              </a:rPr>
              <a:t>начать 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предпринимательскую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деятельность;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37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39100" y="5280660"/>
            <a:ext cx="2564892" cy="20924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50408" y="5297424"/>
            <a:ext cx="2429256" cy="210769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0243439" y="7192315"/>
            <a:ext cx="1555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0117" y="667004"/>
            <a:ext cx="72713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Образовательные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программы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 в</a:t>
            </a:r>
            <a:r>
              <a:rPr sz="2400" spc="-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552112"/>
                </a:solidFill>
                <a:latin typeface="Arial Black"/>
                <a:cs typeface="Arial Black"/>
              </a:rPr>
              <a:t>2022</a:t>
            </a:r>
            <a:r>
              <a:rPr sz="2400" spc="-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552112"/>
                </a:solidFill>
                <a:latin typeface="Arial Black"/>
                <a:cs typeface="Arial Black"/>
              </a:rPr>
              <a:t>году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7535" y="1438656"/>
            <a:ext cx="586740" cy="561340"/>
            <a:chOff x="97535" y="1438656"/>
            <a:chExt cx="586740" cy="561340"/>
          </a:xfrm>
        </p:grpSpPr>
        <p:sp>
          <p:nvSpPr>
            <p:cNvPr id="4" name="object 4"/>
            <p:cNvSpPr/>
            <p:nvPr/>
          </p:nvSpPr>
          <p:spPr>
            <a:xfrm>
              <a:off x="97535" y="1438656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6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6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470" y="1512021"/>
              <a:ext cx="349859" cy="43174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89915" y="3197352"/>
            <a:ext cx="585470" cy="562610"/>
            <a:chOff x="89915" y="3197352"/>
            <a:chExt cx="585470" cy="562610"/>
          </a:xfrm>
        </p:grpSpPr>
        <p:sp>
          <p:nvSpPr>
            <p:cNvPr id="7" name="object 7"/>
            <p:cNvSpPr/>
            <p:nvPr/>
          </p:nvSpPr>
          <p:spPr>
            <a:xfrm>
              <a:off x="89915" y="3197352"/>
              <a:ext cx="585470" cy="562610"/>
            </a:xfrm>
            <a:custGeom>
              <a:avLst/>
              <a:gdLst/>
              <a:ahLst/>
              <a:cxnLst/>
              <a:rect l="l" t="t" r="r" b="b"/>
              <a:pathLst>
                <a:path w="585470" h="562610">
                  <a:moveTo>
                    <a:pt x="292608" y="0"/>
                  </a:moveTo>
                  <a:lnTo>
                    <a:pt x="245144" y="3679"/>
                  </a:lnTo>
                  <a:lnTo>
                    <a:pt x="200119" y="14331"/>
                  </a:lnTo>
                  <a:lnTo>
                    <a:pt x="158135" y="31378"/>
                  </a:lnTo>
                  <a:lnTo>
                    <a:pt x="119795" y="54242"/>
                  </a:lnTo>
                  <a:lnTo>
                    <a:pt x="85701" y="82343"/>
                  </a:lnTo>
                  <a:lnTo>
                    <a:pt x="56455" y="115104"/>
                  </a:lnTo>
                  <a:lnTo>
                    <a:pt x="32659" y="151946"/>
                  </a:lnTo>
                  <a:lnTo>
                    <a:pt x="14916" y="192292"/>
                  </a:lnTo>
                  <a:lnTo>
                    <a:pt x="3829" y="235562"/>
                  </a:lnTo>
                  <a:lnTo>
                    <a:pt x="0" y="281177"/>
                  </a:lnTo>
                  <a:lnTo>
                    <a:pt x="3829" y="326793"/>
                  </a:lnTo>
                  <a:lnTo>
                    <a:pt x="14916" y="370063"/>
                  </a:lnTo>
                  <a:lnTo>
                    <a:pt x="32659" y="410409"/>
                  </a:lnTo>
                  <a:lnTo>
                    <a:pt x="56455" y="447251"/>
                  </a:lnTo>
                  <a:lnTo>
                    <a:pt x="85701" y="480012"/>
                  </a:lnTo>
                  <a:lnTo>
                    <a:pt x="119795" y="508113"/>
                  </a:lnTo>
                  <a:lnTo>
                    <a:pt x="158135" y="530977"/>
                  </a:lnTo>
                  <a:lnTo>
                    <a:pt x="200119" y="548024"/>
                  </a:lnTo>
                  <a:lnTo>
                    <a:pt x="245144" y="558676"/>
                  </a:lnTo>
                  <a:lnTo>
                    <a:pt x="292608" y="562355"/>
                  </a:lnTo>
                  <a:lnTo>
                    <a:pt x="340071" y="558676"/>
                  </a:lnTo>
                  <a:lnTo>
                    <a:pt x="385096" y="548024"/>
                  </a:lnTo>
                  <a:lnTo>
                    <a:pt x="427080" y="530977"/>
                  </a:lnTo>
                  <a:lnTo>
                    <a:pt x="465420" y="508113"/>
                  </a:lnTo>
                  <a:lnTo>
                    <a:pt x="499514" y="480012"/>
                  </a:lnTo>
                  <a:lnTo>
                    <a:pt x="528760" y="447251"/>
                  </a:lnTo>
                  <a:lnTo>
                    <a:pt x="552556" y="410409"/>
                  </a:lnTo>
                  <a:lnTo>
                    <a:pt x="570299" y="370063"/>
                  </a:lnTo>
                  <a:lnTo>
                    <a:pt x="581386" y="326793"/>
                  </a:lnTo>
                  <a:lnTo>
                    <a:pt x="585216" y="281177"/>
                  </a:lnTo>
                  <a:lnTo>
                    <a:pt x="581386" y="235562"/>
                  </a:lnTo>
                  <a:lnTo>
                    <a:pt x="570299" y="192292"/>
                  </a:lnTo>
                  <a:lnTo>
                    <a:pt x="552556" y="151946"/>
                  </a:lnTo>
                  <a:lnTo>
                    <a:pt x="528760" y="115104"/>
                  </a:lnTo>
                  <a:lnTo>
                    <a:pt x="499514" y="82343"/>
                  </a:lnTo>
                  <a:lnTo>
                    <a:pt x="465420" y="54242"/>
                  </a:lnTo>
                  <a:lnTo>
                    <a:pt x="427080" y="31378"/>
                  </a:lnTo>
                  <a:lnTo>
                    <a:pt x="385096" y="14331"/>
                  </a:lnTo>
                  <a:lnTo>
                    <a:pt x="340071" y="3679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6799" y="3246145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15" y="4860036"/>
            <a:ext cx="601980" cy="60350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10768" y="1219200"/>
            <a:ext cx="9569450" cy="58547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9"/>
              </a:spcBef>
            </a:pPr>
            <a:r>
              <a:rPr sz="1600" dirty="0">
                <a:latin typeface="Times New Roman"/>
                <a:cs typeface="Times New Roman"/>
              </a:rPr>
              <a:t>12.</a:t>
            </a:r>
            <a:r>
              <a:rPr sz="1600" spc="3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Обучающий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345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на</a:t>
            </a:r>
            <a:r>
              <a:rPr sz="1600" b="1" i="1" spc="36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20" dirty="0">
                <a:solidFill>
                  <a:srgbClr val="843B0C"/>
                </a:solidFill>
                <a:latin typeface="Times New Roman"/>
                <a:cs typeface="Times New Roman"/>
              </a:rPr>
              <a:t>экскаваторщика</a:t>
            </a:r>
            <a:r>
              <a:rPr sz="1600" b="1" i="1" spc="37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и</a:t>
            </a:r>
            <a:r>
              <a:rPr sz="1600" b="1" i="1" spc="36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крановщика</a:t>
            </a:r>
            <a:r>
              <a:rPr sz="1600" b="1" i="1" spc="37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(мини</a:t>
            </a:r>
            <a:r>
              <a:rPr sz="1600" spc="36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тракторов</a:t>
            </a:r>
            <a:r>
              <a:rPr sz="1600" spc="3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35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самоходных</a:t>
            </a:r>
            <a:r>
              <a:rPr sz="1600" spc="36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машин)</a:t>
            </a:r>
            <a:r>
              <a:rPr sz="1600" spc="37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3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10</a:t>
            </a:r>
            <a:endParaRPr sz="16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600" spc="-25" dirty="0">
                <a:latin typeface="Times New Roman"/>
                <a:cs typeface="Times New Roman"/>
              </a:rPr>
              <a:t>сотрудников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малого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0768" y="1897380"/>
            <a:ext cx="9569450" cy="58547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 marR="82550">
              <a:lnSpc>
                <a:spcPct val="100000"/>
              </a:lnSpc>
              <a:spcBef>
                <a:spcPts val="310"/>
              </a:spcBef>
            </a:pPr>
            <a:r>
              <a:rPr sz="1600" dirty="0">
                <a:latin typeface="Times New Roman"/>
                <a:cs typeface="Times New Roman"/>
              </a:rPr>
              <a:t>13.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Обучающий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-5" dirty="0">
                <a:latin typeface="Times New Roman"/>
                <a:cs typeface="Times New Roman"/>
              </a:rPr>
              <a:t> правилам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пожарной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безопасности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 и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охране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труда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dirty="0">
                <a:latin typeface="Times New Roman"/>
                <a:cs typeface="Times New Roman"/>
              </a:rPr>
              <a:t> 10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сотрудников</a:t>
            </a:r>
            <a:r>
              <a:rPr sz="1600" spc="36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04672" y="2575560"/>
          <a:ext cx="9569450" cy="1508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99780"/>
                <a:gridCol w="247650"/>
                <a:gridCol w="922020"/>
              </a:tblGrid>
              <a:tr h="830579">
                <a:tc gridSpan="3">
                  <a:txBody>
                    <a:bodyPr/>
                    <a:lstStyle/>
                    <a:p>
                      <a:pPr marL="91440" marR="85090" algn="just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14.</a:t>
                      </a:r>
                      <a:r>
                        <a:rPr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Обучающий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курс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процессам</a:t>
                      </a:r>
                      <a:r>
                        <a:rPr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5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маркировки</a:t>
                      </a:r>
                      <a:r>
                        <a:rPr sz="1600" b="1" i="1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товаров</a:t>
                      </a:r>
                      <a:r>
                        <a:rPr sz="1600" b="1" i="1" spc="-5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рамках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федерального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проекта</a:t>
                      </a:r>
                      <a:r>
                        <a:rPr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«Акселерация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субъектов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малого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и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среднего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предпринимательства»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–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сотрудников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субъектов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малого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и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среднего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предпринимательства.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EC7C30"/>
                      </a:solidFill>
                      <a:prstDash val="solid"/>
                    </a:lnL>
                    <a:lnR w="12700">
                      <a:solidFill>
                        <a:srgbClr val="EC7C30"/>
                      </a:solidFill>
                      <a:prstDash val="solid"/>
                    </a:lnR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4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</a:tr>
              <a:tr h="583691">
                <a:tc>
                  <a:txBody>
                    <a:bodyPr/>
                    <a:lstStyle/>
                    <a:p>
                      <a:pPr marL="91440" marR="80645">
                        <a:lnSpc>
                          <a:spcPct val="100000"/>
                        </a:lnSpc>
                        <a:spcBef>
                          <a:spcPts val="310"/>
                        </a:spcBef>
                        <a:tabLst>
                          <a:tab pos="490855" algn="l"/>
                          <a:tab pos="1699895" algn="l"/>
                          <a:tab pos="2236470" algn="l"/>
                          <a:tab pos="2592705" algn="l"/>
                          <a:tab pos="3674745" algn="l"/>
                          <a:tab pos="4984115" algn="l"/>
                          <a:tab pos="5233035" algn="l"/>
                          <a:tab pos="5479415" algn="l"/>
                          <a:tab pos="6702425" algn="l"/>
                          <a:tab pos="7708265" algn="l"/>
                        </a:tabLst>
                      </a:pPr>
                      <a:r>
                        <a:rPr sz="1600" spc="5" dirty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.	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sz="16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5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щ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й	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рс	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sz="1600" spc="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грам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е	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600" b="1" i="1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Ан</a:t>
                      </a:r>
                      <a:r>
                        <a:rPr sz="1600" b="1" i="1" spc="10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b="1" i="1" spc="-5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b="1" i="1" spc="10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b="1" i="1" spc="-35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b="1" i="1" spc="15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b="1" i="1" spc="10" dirty="0">
                          <a:solidFill>
                            <a:srgbClr val="843B0C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»	–	7	с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2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600" spc="-10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600" spc="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600" spc="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-8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ов	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уб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ъе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ов	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spc="2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предпринимательства.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EC7C30"/>
                      </a:solidFill>
                      <a:prstDash val="solid"/>
                    </a:lnL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и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среднего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R w="12700">
                      <a:solidFill>
                        <a:srgbClr val="EC7C30"/>
                      </a:solidFill>
                      <a:prstDash val="solid"/>
                    </a:lnR>
                    <a:lnT w="12700">
                      <a:solidFill>
                        <a:srgbClr val="EC7C30"/>
                      </a:solidFill>
                      <a:prstDash val="solid"/>
                    </a:lnT>
                    <a:lnB w="12700">
                      <a:solidFill>
                        <a:srgbClr val="EC7C3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810768" y="4178808"/>
            <a:ext cx="9569450" cy="58420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  <a:tabLst>
                <a:tab pos="525780" algn="l"/>
                <a:tab pos="1769745" algn="l"/>
                <a:tab pos="2339975" algn="l"/>
                <a:tab pos="2729865" algn="l"/>
                <a:tab pos="3847465" algn="l"/>
                <a:tab pos="4783455" algn="l"/>
                <a:tab pos="5065395" algn="l"/>
                <a:tab pos="5347335" algn="l"/>
                <a:tab pos="6604634" algn="l"/>
                <a:tab pos="7642225" algn="l"/>
                <a:tab pos="8425815" algn="l"/>
                <a:tab pos="8714105" algn="l"/>
              </a:tabLst>
            </a:pPr>
            <a:r>
              <a:rPr sz="1600" dirty="0">
                <a:latin typeface="Times New Roman"/>
                <a:cs typeface="Times New Roman"/>
              </a:rPr>
              <a:t>16.	</a:t>
            </a:r>
            <a:r>
              <a:rPr sz="1600" spc="-10" dirty="0">
                <a:latin typeface="Times New Roman"/>
                <a:cs typeface="Times New Roman"/>
              </a:rPr>
              <a:t>Обучающий	курс	</a:t>
            </a:r>
            <a:r>
              <a:rPr sz="1600" spc="-5" dirty="0">
                <a:latin typeface="Times New Roman"/>
                <a:cs typeface="Times New Roman"/>
              </a:rPr>
              <a:t>по	программе	«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Повар</a:t>
            </a:r>
            <a:r>
              <a:rPr sz="1600" spc="-5" dirty="0">
                <a:latin typeface="Times New Roman"/>
                <a:cs typeface="Times New Roman"/>
              </a:rPr>
              <a:t>»	–	9	</a:t>
            </a:r>
            <a:r>
              <a:rPr sz="1600" spc="-20" dirty="0">
                <a:latin typeface="Times New Roman"/>
                <a:cs typeface="Times New Roman"/>
              </a:rPr>
              <a:t>сотрудников	субъектов	</a:t>
            </a:r>
            <a:r>
              <a:rPr sz="1600" spc="-10" dirty="0">
                <a:latin typeface="Times New Roman"/>
                <a:cs typeface="Times New Roman"/>
              </a:rPr>
              <a:t>малого	</a:t>
            </a:r>
            <a:r>
              <a:rPr sz="1600" spc="-5" dirty="0">
                <a:latin typeface="Times New Roman"/>
                <a:cs typeface="Times New Roman"/>
              </a:rPr>
              <a:t>и	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endParaRPr sz="16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0768" y="4856988"/>
            <a:ext cx="9569450" cy="58420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 marR="85090">
              <a:lnSpc>
                <a:spcPct val="100000"/>
              </a:lnSpc>
              <a:spcBef>
                <a:spcPts val="310"/>
              </a:spcBef>
            </a:pPr>
            <a:r>
              <a:rPr sz="1600" dirty="0">
                <a:latin typeface="Times New Roman"/>
                <a:cs typeface="Times New Roman"/>
              </a:rPr>
              <a:t>17.</a:t>
            </a:r>
            <a:r>
              <a:rPr sz="1600" spc="17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Обучающий</a:t>
            </a:r>
            <a:r>
              <a:rPr sz="1600" spc="2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курс</a:t>
            </a:r>
            <a:r>
              <a:rPr sz="1600" spc="19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по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программам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b="1" i="1" spc="-5" dirty="0">
                <a:latin typeface="Times New Roman"/>
                <a:cs typeface="Times New Roman"/>
              </a:rPr>
              <a:t>«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Официант</a:t>
            </a:r>
            <a:r>
              <a:rPr sz="1600" b="1" i="1" spc="-5" dirty="0">
                <a:latin typeface="Times New Roman"/>
                <a:cs typeface="Times New Roman"/>
              </a:rPr>
              <a:t>»,</a:t>
            </a:r>
            <a:r>
              <a:rPr sz="1600" b="1" i="1" spc="180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«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Бармен</a:t>
            </a:r>
            <a:r>
              <a:rPr sz="1600" b="1" i="1" spc="-15" dirty="0">
                <a:latin typeface="Times New Roman"/>
                <a:cs typeface="Times New Roman"/>
              </a:rPr>
              <a:t>»,</a:t>
            </a:r>
            <a:r>
              <a:rPr sz="1600" b="1" i="1" spc="195" dirty="0">
                <a:latin typeface="Times New Roman"/>
                <a:cs typeface="Times New Roman"/>
              </a:rPr>
              <a:t> </a:t>
            </a:r>
            <a:r>
              <a:rPr sz="1600" b="1" i="1" spc="-15" dirty="0">
                <a:latin typeface="Times New Roman"/>
                <a:cs typeface="Times New Roman"/>
              </a:rPr>
              <a:t>«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Горничная</a:t>
            </a:r>
            <a:r>
              <a:rPr sz="1600" b="1" i="1" spc="-15" dirty="0">
                <a:latin typeface="Times New Roman"/>
                <a:cs typeface="Times New Roman"/>
              </a:rPr>
              <a:t>»</a:t>
            </a:r>
            <a:r>
              <a:rPr sz="1600" b="1" i="1" spc="2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–</a:t>
            </a:r>
            <a:r>
              <a:rPr sz="1600" spc="1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17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сотрудников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субъектов </a:t>
            </a:r>
            <a:r>
              <a:rPr sz="1600" spc="-38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малого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среднего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предпринимательства.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11" y="5711952"/>
            <a:ext cx="1478280" cy="152704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8675" y="5806440"/>
            <a:ext cx="1612391" cy="13502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262884" y="5631178"/>
            <a:ext cx="5668010" cy="1809114"/>
            <a:chOff x="3262884" y="5631178"/>
            <a:chExt cx="5668010" cy="1809114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62884" y="5806401"/>
              <a:ext cx="1839467" cy="14136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7384" y="5631178"/>
              <a:ext cx="2238756" cy="18089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9408" y="5823204"/>
              <a:ext cx="1854708" cy="142494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86600" y="5762244"/>
              <a:ext cx="1844040" cy="1510283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93123" y="5711952"/>
            <a:ext cx="1626107" cy="163068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0243439" y="7192315"/>
            <a:ext cx="15557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7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81539" y="7205015"/>
            <a:ext cx="7937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200" spc="10" dirty="0">
                <a:solidFill>
                  <a:srgbClr val="552112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470238" y="414832"/>
            <a:ext cx="344805" cy="155575"/>
          </a:xfrm>
          <a:custGeom>
            <a:avLst/>
            <a:gdLst/>
            <a:ahLst/>
            <a:cxnLst/>
            <a:rect l="l" t="t" r="r" b="b"/>
            <a:pathLst>
              <a:path w="344804" h="155575">
                <a:moveTo>
                  <a:pt x="108178" y="103174"/>
                </a:moveTo>
                <a:lnTo>
                  <a:pt x="104660" y="82867"/>
                </a:lnTo>
                <a:lnTo>
                  <a:pt x="96570" y="70256"/>
                </a:lnTo>
                <a:lnTo>
                  <a:pt x="94754" y="67411"/>
                </a:lnTo>
                <a:lnTo>
                  <a:pt x="87706" y="62877"/>
                </a:lnTo>
                <a:lnTo>
                  <a:pt x="87706" y="103911"/>
                </a:lnTo>
                <a:lnTo>
                  <a:pt x="85242" y="117614"/>
                </a:lnTo>
                <a:lnTo>
                  <a:pt x="78384" y="128511"/>
                </a:lnTo>
                <a:lnTo>
                  <a:pt x="67970" y="135699"/>
                </a:lnTo>
                <a:lnTo>
                  <a:pt x="54813" y="138303"/>
                </a:lnTo>
                <a:lnTo>
                  <a:pt x="40195" y="134747"/>
                </a:lnTo>
                <a:lnTo>
                  <a:pt x="29425" y="125222"/>
                </a:lnTo>
                <a:lnTo>
                  <a:pt x="22758" y="111442"/>
                </a:lnTo>
                <a:lnTo>
                  <a:pt x="20472" y="95123"/>
                </a:lnTo>
                <a:lnTo>
                  <a:pt x="26162" y="85382"/>
                </a:lnTo>
                <a:lnTo>
                  <a:pt x="34721" y="77470"/>
                </a:lnTo>
                <a:lnTo>
                  <a:pt x="35966" y="76835"/>
                </a:lnTo>
                <a:lnTo>
                  <a:pt x="44932" y="72186"/>
                </a:lnTo>
                <a:lnTo>
                  <a:pt x="85458" y="89700"/>
                </a:lnTo>
                <a:lnTo>
                  <a:pt x="87706" y="103911"/>
                </a:lnTo>
                <a:lnTo>
                  <a:pt x="87706" y="62877"/>
                </a:lnTo>
                <a:lnTo>
                  <a:pt x="79514" y="57594"/>
                </a:lnTo>
                <a:lnTo>
                  <a:pt x="59956" y="54152"/>
                </a:lnTo>
                <a:lnTo>
                  <a:pt x="47383" y="55740"/>
                </a:lnTo>
                <a:lnTo>
                  <a:pt x="35636" y="60286"/>
                </a:lnTo>
                <a:lnTo>
                  <a:pt x="25806" y="67424"/>
                </a:lnTo>
                <a:lnTo>
                  <a:pt x="18999" y="76835"/>
                </a:lnTo>
                <a:lnTo>
                  <a:pt x="18275" y="76835"/>
                </a:lnTo>
                <a:lnTo>
                  <a:pt x="18275" y="75374"/>
                </a:lnTo>
                <a:lnTo>
                  <a:pt x="18999" y="73914"/>
                </a:lnTo>
                <a:lnTo>
                  <a:pt x="19113" y="72529"/>
                </a:lnTo>
                <a:lnTo>
                  <a:pt x="35039" y="35001"/>
                </a:lnTo>
                <a:lnTo>
                  <a:pt x="82600" y="20497"/>
                </a:lnTo>
                <a:lnTo>
                  <a:pt x="91376" y="18300"/>
                </a:lnTo>
                <a:lnTo>
                  <a:pt x="96494" y="16840"/>
                </a:lnTo>
                <a:lnTo>
                  <a:pt x="90639" y="0"/>
                </a:lnTo>
                <a:lnTo>
                  <a:pt x="76479" y="3390"/>
                </a:lnTo>
                <a:lnTo>
                  <a:pt x="68338" y="5257"/>
                </a:lnTo>
                <a:lnTo>
                  <a:pt x="58470" y="7340"/>
                </a:lnTo>
                <a:lnTo>
                  <a:pt x="52628" y="8788"/>
                </a:lnTo>
                <a:lnTo>
                  <a:pt x="46062" y="9537"/>
                </a:lnTo>
                <a:lnTo>
                  <a:pt x="9131" y="38874"/>
                </a:lnTo>
                <a:lnTo>
                  <a:pt x="0" y="87807"/>
                </a:lnTo>
                <a:lnTo>
                  <a:pt x="3530" y="114071"/>
                </a:lnTo>
                <a:lnTo>
                  <a:pt x="13970" y="135458"/>
                </a:lnTo>
                <a:lnTo>
                  <a:pt x="31140" y="149860"/>
                </a:lnTo>
                <a:lnTo>
                  <a:pt x="54813" y="155130"/>
                </a:lnTo>
                <a:lnTo>
                  <a:pt x="77025" y="150710"/>
                </a:lnTo>
                <a:lnTo>
                  <a:pt x="93840" y="139026"/>
                </a:lnTo>
                <a:lnTo>
                  <a:pt x="94297" y="138303"/>
                </a:lnTo>
                <a:lnTo>
                  <a:pt x="104470" y="122402"/>
                </a:lnTo>
                <a:lnTo>
                  <a:pt x="108178" y="103174"/>
                </a:lnTo>
                <a:close/>
              </a:path>
              <a:path w="344804" h="155575">
                <a:moveTo>
                  <a:pt x="214909" y="52692"/>
                </a:moveTo>
                <a:lnTo>
                  <a:pt x="197370" y="52692"/>
                </a:lnTo>
                <a:lnTo>
                  <a:pt x="141071" y="123659"/>
                </a:lnTo>
                <a:lnTo>
                  <a:pt x="140360" y="123659"/>
                </a:lnTo>
                <a:lnTo>
                  <a:pt x="141071" y="122199"/>
                </a:lnTo>
                <a:lnTo>
                  <a:pt x="141071" y="52692"/>
                </a:lnTo>
                <a:lnTo>
                  <a:pt x="121335" y="52692"/>
                </a:lnTo>
                <a:lnTo>
                  <a:pt x="121335" y="151472"/>
                </a:lnTo>
                <a:lnTo>
                  <a:pt x="138899" y="151472"/>
                </a:lnTo>
                <a:lnTo>
                  <a:pt x="161239" y="123659"/>
                </a:lnTo>
                <a:lnTo>
                  <a:pt x="195922" y="80492"/>
                </a:lnTo>
                <a:lnTo>
                  <a:pt x="196634" y="80492"/>
                </a:lnTo>
                <a:lnTo>
                  <a:pt x="195922" y="81953"/>
                </a:lnTo>
                <a:lnTo>
                  <a:pt x="195173" y="84886"/>
                </a:lnTo>
                <a:lnTo>
                  <a:pt x="195173" y="151472"/>
                </a:lnTo>
                <a:lnTo>
                  <a:pt x="214909" y="151472"/>
                </a:lnTo>
                <a:lnTo>
                  <a:pt x="214909" y="80492"/>
                </a:lnTo>
                <a:lnTo>
                  <a:pt x="214909" y="52692"/>
                </a:lnTo>
                <a:close/>
              </a:path>
              <a:path w="344804" h="155575">
                <a:moveTo>
                  <a:pt x="310667" y="124396"/>
                </a:moveTo>
                <a:lnTo>
                  <a:pt x="309321" y="115697"/>
                </a:lnTo>
                <a:lnTo>
                  <a:pt x="305371" y="108572"/>
                </a:lnTo>
                <a:lnTo>
                  <a:pt x="298958" y="103505"/>
                </a:lnTo>
                <a:lnTo>
                  <a:pt x="290207" y="100977"/>
                </a:lnTo>
                <a:lnTo>
                  <a:pt x="290207" y="100253"/>
                </a:lnTo>
                <a:lnTo>
                  <a:pt x="297891" y="96710"/>
                </a:lnTo>
                <a:lnTo>
                  <a:pt x="303364" y="91655"/>
                </a:lnTo>
                <a:lnTo>
                  <a:pt x="306654" y="85229"/>
                </a:lnTo>
                <a:lnTo>
                  <a:pt x="307759" y="77571"/>
                </a:lnTo>
                <a:lnTo>
                  <a:pt x="305295" y="66586"/>
                </a:lnTo>
                <a:lnTo>
                  <a:pt x="305219" y="66243"/>
                </a:lnTo>
                <a:lnTo>
                  <a:pt x="297891" y="57721"/>
                </a:lnTo>
                <a:lnTo>
                  <a:pt x="286169" y="52362"/>
                </a:lnTo>
                <a:lnTo>
                  <a:pt x="270471" y="50495"/>
                </a:lnTo>
                <a:lnTo>
                  <a:pt x="260083" y="51206"/>
                </a:lnTo>
                <a:lnTo>
                  <a:pt x="249821" y="53428"/>
                </a:lnTo>
                <a:lnTo>
                  <a:pt x="239839" y="57289"/>
                </a:lnTo>
                <a:lnTo>
                  <a:pt x="230263" y="62928"/>
                </a:lnTo>
                <a:lnTo>
                  <a:pt x="238302" y="76835"/>
                </a:lnTo>
                <a:lnTo>
                  <a:pt x="245338" y="72453"/>
                </a:lnTo>
                <a:lnTo>
                  <a:pt x="252933" y="69240"/>
                </a:lnTo>
                <a:lnTo>
                  <a:pt x="260515" y="67271"/>
                </a:lnTo>
                <a:lnTo>
                  <a:pt x="267538" y="66586"/>
                </a:lnTo>
                <a:lnTo>
                  <a:pt x="280708" y="66586"/>
                </a:lnTo>
                <a:lnTo>
                  <a:pt x="287274" y="71716"/>
                </a:lnTo>
                <a:lnTo>
                  <a:pt x="287274" y="88544"/>
                </a:lnTo>
                <a:lnTo>
                  <a:pt x="281432" y="94399"/>
                </a:lnTo>
                <a:lnTo>
                  <a:pt x="255841" y="94399"/>
                </a:lnTo>
                <a:lnTo>
                  <a:pt x="255841" y="109766"/>
                </a:lnTo>
                <a:lnTo>
                  <a:pt x="285076" y="109766"/>
                </a:lnTo>
                <a:lnTo>
                  <a:pt x="290931" y="113423"/>
                </a:lnTo>
                <a:lnTo>
                  <a:pt x="290931" y="122199"/>
                </a:lnTo>
                <a:lnTo>
                  <a:pt x="289204" y="128727"/>
                </a:lnTo>
                <a:lnTo>
                  <a:pt x="284264" y="133819"/>
                </a:lnTo>
                <a:lnTo>
                  <a:pt x="276440" y="137121"/>
                </a:lnTo>
                <a:lnTo>
                  <a:pt x="266077" y="138303"/>
                </a:lnTo>
                <a:lnTo>
                  <a:pt x="258216" y="137502"/>
                </a:lnTo>
                <a:lnTo>
                  <a:pt x="250266" y="135280"/>
                </a:lnTo>
                <a:lnTo>
                  <a:pt x="242747" y="131813"/>
                </a:lnTo>
                <a:lnTo>
                  <a:pt x="236105" y="127317"/>
                </a:lnTo>
                <a:lnTo>
                  <a:pt x="228066" y="141224"/>
                </a:lnTo>
                <a:lnTo>
                  <a:pt x="235699" y="146786"/>
                </a:lnTo>
                <a:lnTo>
                  <a:pt x="245249" y="151193"/>
                </a:lnTo>
                <a:lnTo>
                  <a:pt x="256438" y="154089"/>
                </a:lnTo>
                <a:lnTo>
                  <a:pt x="269024" y="155130"/>
                </a:lnTo>
                <a:lnTo>
                  <a:pt x="285394" y="152895"/>
                </a:lnTo>
                <a:lnTo>
                  <a:pt x="298615" y="146621"/>
                </a:lnTo>
                <a:lnTo>
                  <a:pt x="306184" y="138303"/>
                </a:lnTo>
                <a:lnTo>
                  <a:pt x="307441" y="136918"/>
                </a:lnTo>
                <a:lnTo>
                  <a:pt x="310667" y="124396"/>
                </a:lnTo>
                <a:close/>
              </a:path>
              <a:path w="344804" h="155575">
                <a:moveTo>
                  <a:pt x="344297" y="108572"/>
                </a:moveTo>
                <a:lnTo>
                  <a:pt x="324561" y="108572"/>
                </a:lnTo>
                <a:lnTo>
                  <a:pt x="324561" y="151777"/>
                </a:lnTo>
                <a:lnTo>
                  <a:pt x="344297" y="151777"/>
                </a:lnTo>
                <a:lnTo>
                  <a:pt x="344297" y="108572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94799" y="464591"/>
            <a:ext cx="307975" cy="105410"/>
          </a:xfrm>
          <a:custGeom>
            <a:avLst/>
            <a:gdLst/>
            <a:ahLst/>
            <a:cxnLst/>
            <a:rect l="l" t="t" r="r" b="b"/>
            <a:pathLst>
              <a:path w="307975" h="105409">
                <a:moveTo>
                  <a:pt x="92113" y="2908"/>
                </a:moveTo>
                <a:lnTo>
                  <a:pt x="72377" y="2908"/>
                </a:lnTo>
                <a:lnTo>
                  <a:pt x="72377" y="43573"/>
                </a:lnTo>
                <a:lnTo>
                  <a:pt x="19735" y="43573"/>
                </a:lnTo>
                <a:lnTo>
                  <a:pt x="19735" y="2908"/>
                </a:lnTo>
                <a:lnTo>
                  <a:pt x="0" y="2908"/>
                </a:lnTo>
                <a:lnTo>
                  <a:pt x="0" y="43573"/>
                </a:lnTo>
                <a:lnTo>
                  <a:pt x="0" y="58813"/>
                </a:lnTo>
                <a:lnTo>
                  <a:pt x="72377" y="58813"/>
                </a:lnTo>
                <a:lnTo>
                  <a:pt x="72377" y="102019"/>
                </a:lnTo>
                <a:lnTo>
                  <a:pt x="92113" y="102019"/>
                </a:lnTo>
                <a:lnTo>
                  <a:pt x="92113" y="58813"/>
                </a:lnTo>
                <a:lnTo>
                  <a:pt x="92113" y="43573"/>
                </a:lnTo>
                <a:lnTo>
                  <a:pt x="92113" y="2908"/>
                </a:lnTo>
                <a:close/>
              </a:path>
              <a:path w="307975" h="105409">
                <a:moveTo>
                  <a:pt x="201764" y="53416"/>
                </a:moveTo>
                <a:lnTo>
                  <a:pt x="200482" y="43903"/>
                </a:lnTo>
                <a:lnTo>
                  <a:pt x="198958" y="32537"/>
                </a:lnTo>
                <a:lnTo>
                  <a:pt x="190779" y="16827"/>
                </a:lnTo>
                <a:lnTo>
                  <a:pt x="190258" y="15836"/>
                </a:lnTo>
                <a:lnTo>
                  <a:pt x="182765" y="10312"/>
                </a:lnTo>
                <a:lnTo>
                  <a:pt x="182765" y="43903"/>
                </a:lnTo>
                <a:lnTo>
                  <a:pt x="126466" y="43903"/>
                </a:lnTo>
                <a:lnTo>
                  <a:pt x="129679" y="33197"/>
                </a:lnTo>
                <a:lnTo>
                  <a:pt x="135699" y="24612"/>
                </a:lnTo>
                <a:lnTo>
                  <a:pt x="144043" y="18897"/>
                </a:lnTo>
                <a:lnTo>
                  <a:pt x="154241" y="16827"/>
                </a:lnTo>
                <a:lnTo>
                  <a:pt x="166204" y="18999"/>
                </a:lnTo>
                <a:lnTo>
                  <a:pt x="174815" y="24879"/>
                </a:lnTo>
                <a:lnTo>
                  <a:pt x="180263" y="33502"/>
                </a:lnTo>
                <a:lnTo>
                  <a:pt x="182765" y="43903"/>
                </a:lnTo>
                <a:lnTo>
                  <a:pt x="182765" y="10312"/>
                </a:lnTo>
                <a:lnTo>
                  <a:pt x="175247" y="4749"/>
                </a:lnTo>
                <a:lnTo>
                  <a:pt x="153530" y="736"/>
                </a:lnTo>
                <a:lnTo>
                  <a:pt x="133756" y="4749"/>
                </a:lnTo>
                <a:lnTo>
                  <a:pt x="118795" y="15824"/>
                </a:lnTo>
                <a:lnTo>
                  <a:pt x="109321" y="32537"/>
                </a:lnTo>
                <a:lnTo>
                  <a:pt x="106006" y="53416"/>
                </a:lnTo>
                <a:lnTo>
                  <a:pt x="109512" y="73888"/>
                </a:lnTo>
                <a:lnTo>
                  <a:pt x="119799" y="90373"/>
                </a:lnTo>
                <a:lnTo>
                  <a:pt x="136537" y="101371"/>
                </a:lnTo>
                <a:lnTo>
                  <a:pt x="159372" y="105371"/>
                </a:lnTo>
                <a:lnTo>
                  <a:pt x="171411" y="104432"/>
                </a:lnTo>
                <a:lnTo>
                  <a:pt x="182295" y="101714"/>
                </a:lnTo>
                <a:lnTo>
                  <a:pt x="191947" y="97345"/>
                </a:lnTo>
                <a:lnTo>
                  <a:pt x="200304" y="91465"/>
                </a:lnTo>
                <a:lnTo>
                  <a:pt x="198615" y="88544"/>
                </a:lnTo>
                <a:lnTo>
                  <a:pt x="192265" y="77558"/>
                </a:lnTo>
                <a:lnTo>
                  <a:pt x="186004" y="81749"/>
                </a:lnTo>
                <a:lnTo>
                  <a:pt x="178371" y="85242"/>
                </a:lnTo>
                <a:lnTo>
                  <a:pt x="169646" y="87642"/>
                </a:lnTo>
                <a:lnTo>
                  <a:pt x="160083" y="88544"/>
                </a:lnTo>
                <a:lnTo>
                  <a:pt x="145783" y="86436"/>
                </a:lnTo>
                <a:lnTo>
                  <a:pt x="135521" y="80492"/>
                </a:lnTo>
                <a:lnTo>
                  <a:pt x="128955" y="71247"/>
                </a:lnTo>
                <a:lnTo>
                  <a:pt x="125742" y="59270"/>
                </a:lnTo>
                <a:lnTo>
                  <a:pt x="201041" y="59270"/>
                </a:lnTo>
                <a:lnTo>
                  <a:pt x="201764" y="57810"/>
                </a:lnTo>
                <a:lnTo>
                  <a:pt x="201764" y="53416"/>
                </a:lnTo>
                <a:close/>
              </a:path>
              <a:path w="307975" h="105409">
                <a:moveTo>
                  <a:pt x="307771" y="13169"/>
                </a:moveTo>
                <a:lnTo>
                  <a:pt x="298602" y="7416"/>
                </a:lnTo>
                <a:lnTo>
                  <a:pt x="288747" y="3302"/>
                </a:lnTo>
                <a:lnTo>
                  <a:pt x="278358" y="825"/>
                </a:lnTo>
                <a:lnTo>
                  <a:pt x="267563" y="0"/>
                </a:lnTo>
                <a:lnTo>
                  <a:pt x="246075" y="4013"/>
                </a:lnTo>
                <a:lnTo>
                  <a:pt x="229463" y="15100"/>
                </a:lnTo>
                <a:lnTo>
                  <a:pt x="218732" y="31800"/>
                </a:lnTo>
                <a:lnTo>
                  <a:pt x="214934" y="52692"/>
                </a:lnTo>
                <a:lnTo>
                  <a:pt x="218744" y="73266"/>
                </a:lnTo>
                <a:lnTo>
                  <a:pt x="229552" y="90004"/>
                </a:lnTo>
                <a:lnTo>
                  <a:pt x="246392" y="101257"/>
                </a:lnTo>
                <a:lnTo>
                  <a:pt x="268300" y="105371"/>
                </a:lnTo>
                <a:lnTo>
                  <a:pt x="279501" y="104546"/>
                </a:lnTo>
                <a:lnTo>
                  <a:pt x="289953" y="102069"/>
                </a:lnTo>
                <a:lnTo>
                  <a:pt x="299440" y="97955"/>
                </a:lnTo>
                <a:lnTo>
                  <a:pt x="307771" y="92202"/>
                </a:lnTo>
                <a:lnTo>
                  <a:pt x="305231" y="87807"/>
                </a:lnTo>
                <a:lnTo>
                  <a:pt x="299732" y="78295"/>
                </a:lnTo>
                <a:lnTo>
                  <a:pt x="293598" y="82245"/>
                </a:lnTo>
                <a:lnTo>
                  <a:pt x="286385" y="85242"/>
                </a:lnTo>
                <a:lnTo>
                  <a:pt x="278345" y="87147"/>
                </a:lnTo>
                <a:lnTo>
                  <a:pt x="269760" y="87807"/>
                </a:lnTo>
                <a:lnTo>
                  <a:pt x="255638" y="85178"/>
                </a:lnTo>
                <a:lnTo>
                  <a:pt x="244538" y="77749"/>
                </a:lnTo>
                <a:lnTo>
                  <a:pt x="237274" y="66205"/>
                </a:lnTo>
                <a:lnTo>
                  <a:pt x="234670" y="51219"/>
                </a:lnTo>
                <a:lnTo>
                  <a:pt x="236842" y="38252"/>
                </a:lnTo>
                <a:lnTo>
                  <a:pt x="243255" y="27533"/>
                </a:lnTo>
                <a:lnTo>
                  <a:pt x="253796" y="20256"/>
                </a:lnTo>
                <a:lnTo>
                  <a:pt x="268300" y="17564"/>
                </a:lnTo>
                <a:lnTo>
                  <a:pt x="275869" y="18021"/>
                </a:lnTo>
                <a:lnTo>
                  <a:pt x="283464" y="19570"/>
                </a:lnTo>
                <a:lnTo>
                  <a:pt x="291325" y="22504"/>
                </a:lnTo>
                <a:lnTo>
                  <a:pt x="299732" y="27076"/>
                </a:lnTo>
                <a:lnTo>
                  <a:pt x="305257" y="17564"/>
                </a:lnTo>
                <a:lnTo>
                  <a:pt x="307771" y="13169"/>
                </a:lnTo>
                <a:close/>
              </a:path>
            </a:pathLst>
          </a:custGeom>
          <a:solidFill>
            <a:srgbClr val="552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5960" y="425074"/>
            <a:ext cx="353804" cy="1441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6675" y="358140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6866" y="4558275"/>
            <a:ext cx="3660659" cy="241250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6679" y="1466088"/>
            <a:ext cx="585470" cy="561340"/>
            <a:chOff x="106679" y="1466088"/>
            <a:chExt cx="585470" cy="561340"/>
          </a:xfrm>
        </p:grpSpPr>
        <p:sp>
          <p:nvSpPr>
            <p:cNvPr id="10" name="object 10"/>
            <p:cNvSpPr/>
            <p:nvPr/>
          </p:nvSpPr>
          <p:spPr>
            <a:xfrm>
              <a:off x="106679" y="1466088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090" y="1539453"/>
              <a:ext cx="349859" cy="43174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7535" y="2869692"/>
            <a:ext cx="586740" cy="561340"/>
            <a:chOff x="97535" y="2869692"/>
            <a:chExt cx="586740" cy="561340"/>
          </a:xfrm>
        </p:grpSpPr>
        <p:sp>
          <p:nvSpPr>
            <p:cNvPr id="13" name="object 13"/>
            <p:cNvSpPr/>
            <p:nvPr/>
          </p:nvSpPr>
          <p:spPr>
            <a:xfrm>
              <a:off x="97535" y="2869692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5943" y="2918485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35" y="4299204"/>
            <a:ext cx="603504" cy="60350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06679" y="5771388"/>
            <a:ext cx="585470" cy="561340"/>
            <a:chOff x="106679" y="5771388"/>
            <a:chExt cx="585470" cy="561340"/>
          </a:xfrm>
        </p:grpSpPr>
        <p:sp>
          <p:nvSpPr>
            <p:cNvPr id="17" name="object 17"/>
            <p:cNvSpPr/>
            <p:nvPr/>
          </p:nvSpPr>
          <p:spPr>
            <a:xfrm>
              <a:off x="106679" y="5771388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2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300" y="5852162"/>
              <a:ext cx="424765" cy="40634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50493" y="717041"/>
            <a:ext cx="9425305" cy="904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000" spc="-5" dirty="0">
                <a:solidFill>
                  <a:srgbClr val="552112"/>
                </a:solidFill>
                <a:latin typeface="Arial Black"/>
                <a:cs typeface="Arial Black"/>
              </a:rPr>
              <a:t>Реализация</a:t>
            </a:r>
            <a:r>
              <a:rPr sz="2000" spc="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000" spc="-5" dirty="0">
                <a:solidFill>
                  <a:srgbClr val="552112"/>
                </a:solidFill>
                <a:latin typeface="Arial Black"/>
                <a:cs typeface="Arial Black"/>
              </a:rPr>
              <a:t>программ </a:t>
            </a:r>
            <a:r>
              <a:rPr sz="2000" dirty="0">
                <a:solidFill>
                  <a:srgbClr val="552112"/>
                </a:solidFill>
                <a:latin typeface="Arial Black"/>
                <a:cs typeface="Arial Black"/>
              </a:rPr>
              <a:t>и</a:t>
            </a:r>
            <a:r>
              <a:rPr sz="2000" spc="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000" spc="-5" dirty="0">
                <a:solidFill>
                  <a:srgbClr val="552112"/>
                </a:solidFill>
                <a:latin typeface="Arial Black"/>
                <a:cs typeface="Arial Black"/>
              </a:rPr>
              <a:t>проектов,</a:t>
            </a:r>
            <a:r>
              <a:rPr sz="2000" spc="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552112"/>
                </a:solidFill>
                <a:latin typeface="Arial Black"/>
                <a:cs typeface="Arial Black"/>
              </a:rPr>
              <a:t>направленных</a:t>
            </a:r>
            <a:r>
              <a:rPr sz="2000" spc="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552112"/>
                </a:solidFill>
                <a:latin typeface="Arial Black"/>
                <a:cs typeface="Arial Black"/>
              </a:rPr>
              <a:t>на</a:t>
            </a:r>
            <a:r>
              <a:rPr sz="2000" spc="-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552112"/>
                </a:solidFill>
                <a:latin typeface="Arial Black"/>
                <a:cs typeface="Arial Black"/>
              </a:rPr>
              <a:t>вовлечение </a:t>
            </a:r>
            <a:r>
              <a:rPr sz="2000" spc="-65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552112"/>
                </a:solidFill>
                <a:latin typeface="Arial Black"/>
                <a:cs typeface="Arial Black"/>
              </a:rPr>
              <a:t>в предпринимательскую деятельность </a:t>
            </a: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молодежи </a:t>
            </a:r>
            <a:r>
              <a:rPr sz="1800" dirty="0">
                <a:solidFill>
                  <a:srgbClr val="552112"/>
                </a:solidFill>
                <a:latin typeface="Arial Black"/>
                <a:cs typeface="Arial Black"/>
              </a:rPr>
              <a:t>в </a:t>
            </a:r>
            <a:r>
              <a:rPr sz="1800" spc="-5" dirty="0" err="1">
                <a:solidFill>
                  <a:srgbClr val="552112"/>
                </a:solidFill>
                <a:latin typeface="Arial Black"/>
                <a:cs typeface="Arial Black"/>
              </a:rPr>
              <a:t>возрасте</a:t>
            </a: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800" dirty="0" smtClean="0">
                <a:solidFill>
                  <a:srgbClr val="552112"/>
                </a:solidFill>
                <a:latin typeface="Arial Black"/>
                <a:cs typeface="Arial Black"/>
              </a:rPr>
              <a:t>14-17</a:t>
            </a:r>
            <a:r>
              <a:rPr lang="ru-RU" sz="1800" dirty="0" smtClean="0">
                <a:solidFill>
                  <a:srgbClr val="552112"/>
                </a:solidFill>
                <a:latin typeface="Arial Black"/>
                <a:cs typeface="Arial Black"/>
              </a:rPr>
              <a:t> лет </a:t>
            </a:r>
            <a:r>
              <a:rPr sz="1800" spc="5" dirty="0" smtClean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endParaRPr sz="1800" dirty="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702040" y="7004304"/>
            <a:ext cx="1805939" cy="413384"/>
            <a:chOff x="8702040" y="7004304"/>
            <a:chExt cx="1805939" cy="413384"/>
          </a:xfrm>
        </p:grpSpPr>
        <p:sp>
          <p:nvSpPr>
            <p:cNvPr id="21" name="object 21"/>
            <p:cNvSpPr/>
            <p:nvPr/>
          </p:nvSpPr>
          <p:spPr>
            <a:xfrm>
              <a:off x="8708136" y="7010400"/>
              <a:ext cx="1793875" cy="401320"/>
            </a:xfrm>
            <a:custGeom>
              <a:avLst/>
              <a:gdLst/>
              <a:ahLst/>
              <a:cxnLst/>
              <a:rect l="l" t="t" r="r" b="b"/>
              <a:pathLst>
                <a:path w="1793875" h="401320">
                  <a:moveTo>
                    <a:pt x="1793748" y="0"/>
                  </a:moveTo>
                  <a:lnTo>
                    <a:pt x="0" y="0"/>
                  </a:lnTo>
                  <a:lnTo>
                    <a:pt x="0" y="400812"/>
                  </a:lnTo>
                  <a:lnTo>
                    <a:pt x="1793748" y="400812"/>
                  </a:lnTo>
                  <a:lnTo>
                    <a:pt x="1793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708136" y="7010400"/>
              <a:ext cx="1793875" cy="401320"/>
            </a:xfrm>
            <a:custGeom>
              <a:avLst/>
              <a:gdLst/>
              <a:ahLst/>
              <a:cxnLst/>
              <a:rect l="l" t="t" r="r" b="b"/>
              <a:pathLst>
                <a:path w="1793875" h="401320">
                  <a:moveTo>
                    <a:pt x="0" y="400812"/>
                  </a:moveTo>
                  <a:lnTo>
                    <a:pt x="1793748" y="400812"/>
                  </a:lnTo>
                  <a:lnTo>
                    <a:pt x="1793748" y="0"/>
                  </a:lnTo>
                  <a:lnTo>
                    <a:pt x="0" y="0"/>
                  </a:lnTo>
                  <a:lnTo>
                    <a:pt x="0" y="400812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39127" y="1719063"/>
            <a:ext cx="6650990" cy="3978275"/>
            <a:chOff x="739127" y="1719063"/>
            <a:chExt cx="6650990" cy="3978275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9127" y="1719063"/>
              <a:ext cx="3297961" cy="239879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45763" y="3064764"/>
              <a:ext cx="3944112" cy="263194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8912479" y="7063513"/>
            <a:ext cx="1388745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85"/>
              </a:lnSpc>
            </a:pPr>
            <a:r>
              <a:rPr sz="2000" b="1" spc="5" dirty="0">
                <a:solidFill>
                  <a:srgbClr val="843B0C"/>
                </a:solidFill>
                <a:latin typeface="Times New Roman"/>
                <a:cs typeface="Times New Roman"/>
              </a:rPr>
              <a:t>100</a:t>
            </a:r>
            <a:r>
              <a:rPr sz="2000" b="1" spc="-75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843B0C"/>
                </a:solidFill>
                <a:latin typeface="Times New Roman"/>
                <a:cs typeface="Times New Roman"/>
              </a:rPr>
              <a:t>человек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4300" y="5186171"/>
            <a:ext cx="2778252" cy="2286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74941" y="349707"/>
            <a:ext cx="196633" cy="3665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095960" y="414826"/>
            <a:ext cx="1007110" cy="155575"/>
            <a:chOff x="9095960" y="414826"/>
            <a:chExt cx="1007110" cy="155575"/>
          </a:xfrm>
        </p:grpSpPr>
        <p:sp>
          <p:nvSpPr>
            <p:cNvPr id="5" name="object 5"/>
            <p:cNvSpPr/>
            <p:nvPr/>
          </p:nvSpPr>
          <p:spPr>
            <a:xfrm>
              <a:off x="9470238" y="414832"/>
              <a:ext cx="632460" cy="155575"/>
            </a:xfrm>
            <a:custGeom>
              <a:avLst/>
              <a:gdLst/>
              <a:ahLst/>
              <a:cxnLst/>
              <a:rect l="l" t="t" r="r" b="b"/>
              <a:pathLst>
                <a:path w="632459" h="155575">
                  <a:moveTo>
                    <a:pt x="108178" y="103174"/>
                  </a:moveTo>
                  <a:lnTo>
                    <a:pt x="104660" y="82867"/>
                  </a:lnTo>
                  <a:lnTo>
                    <a:pt x="96570" y="70256"/>
                  </a:lnTo>
                  <a:lnTo>
                    <a:pt x="94754" y="67411"/>
                  </a:lnTo>
                  <a:lnTo>
                    <a:pt x="87706" y="62877"/>
                  </a:lnTo>
                  <a:lnTo>
                    <a:pt x="87706" y="103911"/>
                  </a:lnTo>
                  <a:lnTo>
                    <a:pt x="85242" y="117614"/>
                  </a:lnTo>
                  <a:lnTo>
                    <a:pt x="78384" y="128511"/>
                  </a:lnTo>
                  <a:lnTo>
                    <a:pt x="67970" y="135699"/>
                  </a:lnTo>
                  <a:lnTo>
                    <a:pt x="54813" y="138303"/>
                  </a:lnTo>
                  <a:lnTo>
                    <a:pt x="40195" y="134747"/>
                  </a:lnTo>
                  <a:lnTo>
                    <a:pt x="29425" y="125222"/>
                  </a:lnTo>
                  <a:lnTo>
                    <a:pt x="22758" y="111442"/>
                  </a:lnTo>
                  <a:lnTo>
                    <a:pt x="20472" y="95123"/>
                  </a:lnTo>
                  <a:lnTo>
                    <a:pt x="26162" y="85382"/>
                  </a:lnTo>
                  <a:lnTo>
                    <a:pt x="34721" y="77470"/>
                  </a:lnTo>
                  <a:lnTo>
                    <a:pt x="35966" y="76835"/>
                  </a:lnTo>
                  <a:lnTo>
                    <a:pt x="44932" y="72186"/>
                  </a:lnTo>
                  <a:lnTo>
                    <a:pt x="85458" y="89700"/>
                  </a:lnTo>
                  <a:lnTo>
                    <a:pt x="87706" y="103911"/>
                  </a:lnTo>
                  <a:lnTo>
                    <a:pt x="87706" y="62877"/>
                  </a:lnTo>
                  <a:lnTo>
                    <a:pt x="79514" y="57594"/>
                  </a:lnTo>
                  <a:lnTo>
                    <a:pt x="59956" y="54152"/>
                  </a:lnTo>
                  <a:lnTo>
                    <a:pt x="47383" y="55740"/>
                  </a:lnTo>
                  <a:lnTo>
                    <a:pt x="35636" y="60286"/>
                  </a:lnTo>
                  <a:lnTo>
                    <a:pt x="25806" y="67424"/>
                  </a:lnTo>
                  <a:lnTo>
                    <a:pt x="18999" y="76835"/>
                  </a:lnTo>
                  <a:lnTo>
                    <a:pt x="18275" y="76835"/>
                  </a:lnTo>
                  <a:lnTo>
                    <a:pt x="18275" y="75374"/>
                  </a:lnTo>
                  <a:lnTo>
                    <a:pt x="18999" y="73914"/>
                  </a:lnTo>
                  <a:lnTo>
                    <a:pt x="19113" y="72529"/>
                  </a:lnTo>
                  <a:lnTo>
                    <a:pt x="35039" y="35001"/>
                  </a:lnTo>
                  <a:lnTo>
                    <a:pt x="82600" y="20497"/>
                  </a:lnTo>
                  <a:lnTo>
                    <a:pt x="91376" y="18300"/>
                  </a:lnTo>
                  <a:lnTo>
                    <a:pt x="96494" y="16840"/>
                  </a:lnTo>
                  <a:lnTo>
                    <a:pt x="90639" y="0"/>
                  </a:lnTo>
                  <a:lnTo>
                    <a:pt x="76479" y="3390"/>
                  </a:lnTo>
                  <a:lnTo>
                    <a:pt x="68338" y="5257"/>
                  </a:lnTo>
                  <a:lnTo>
                    <a:pt x="58470" y="7340"/>
                  </a:lnTo>
                  <a:lnTo>
                    <a:pt x="52628" y="8788"/>
                  </a:lnTo>
                  <a:lnTo>
                    <a:pt x="46062" y="9537"/>
                  </a:lnTo>
                  <a:lnTo>
                    <a:pt x="9131" y="38874"/>
                  </a:lnTo>
                  <a:lnTo>
                    <a:pt x="0" y="87807"/>
                  </a:lnTo>
                  <a:lnTo>
                    <a:pt x="3530" y="114071"/>
                  </a:lnTo>
                  <a:lnTo>
                    <a:pt x="13970" y="135458"/>
                  </a:lnTo>
                  <a:lnTo>
                    <a:pt x="31140" y="149860"/>
                  </a:lnTo>
                  <a:lnTo>
                    <a:pt x="54813" y="155130"/>
                  </a:lnTo>
                  <a:lnTo>
                    <a:pt x="77025" y="150710"/>
                  </a:lnTo>
                  <a:lnTo>
                    <a:pt x="93840" y="139026"/>
                  </a:lnTo>
                  <a:lnTo>
                    <a:pt x="94297" y="138303"/>
                  </a:lnTo>
                  <a:lnTo>
                    <a:pt x="104470" y="122402"/>
                  </a:lnTo>
                  <a:lnTo>
                    <a:pt x="108178" y="103174"/>
                  </a:lnTo>
                  <a:close/>
                </a:path>
                <a:path w="632459" h="155575">
                  <a:moveTo>
                    <a:pt x="214909" y="52692"/>
                  </a:moveTo>
                  <a:lnTo>
                    <a:pt x="197370" y="52692"/>
                  </a:lnTo>
                  <a:lnTo>
                    <a:pt x="141071" y="123659"/>
                  </a:lnTo>
                  <a:lnTo>
                    <a:pt x="140360" y="123659"/>
                  </a:lnTo>
                  <a:lnTo>
                    <a:pt x="141071" y="122199"/>
                  </a:lnTo>
                  <a:lnTo>
                    <a:pt x="141071" y="52692"/>
                  </a:lnTo>
                  <a:lnTo>
                    <a:pt x="121335" y="52692"/>
                  </a:lnTo>
                  <a:lnTo>
                    <a:pt x="121335" y="151472"/>
                  </a:lnTo>
                  <a:lnTo>
                    <a:pt x="138899" y="151472"/>
                  </a:lnTo>
                  <a:lnTo>
                    <a:pt x="161239" y="123659"/>
                  </a:lnTo>
                  <a:lnTo>
                    <a:pt x="195922" y="80492"/>
                  </a:lnTo>
                  <a:lnTo>
                    <a:pt x="196634" y="80492"/>
                  </a:lnTo>
                  <a:lnTo>
                    <a:pt x="195922" y="81953"/>
                  </a:lnTo>
                  <a:lnTo>
                    <a:pt x="195173" y="84886"/>
                  </a:lnTo>
                  <a:lnTo>
                    <a:pt x="195173" y="151472"/>
                  </a:lnTo>
                  <a:lnTo>
                    <a:pt x="214909" y="151472"/>
                  </a:lnTo>
                  <a:lnTo>
                    <a:pt x="214909" y="80492"/>
                  </a:lnTo>
                  <a:lnTo>
                    <a:pt x="214909" y="52692"/>
                  </a:lnTo>
                  <a:close/>
                </a:path>
                <a:path w="632459" h="155575">
                  <a:moveTo>
                    <a:pt x="310667" y="124396"/>
                  </a:moveTo>
                  <a:lnTo>
                    <a:pt x="309321" y="115697"/>
                  </a:lnTo>
                  <a:lnTo>
                    <a:pt x="305371" y="108572"/>
                  </a:lnTo>
                  <a:lnTo>
                    <a:pt x="298958" y="103505"/>
                  </a:lnTo>
                  <a:lnTo>
                    <a:pt x="290207" y="100977"/>
                  </a:lnTo>
                  <a:lnTo>
                    <a:pt x="290207" y="100253"/>
                  </a:lnTo>
                  <a:lnTo>
                    <a:pt x="297891" y="96710"/>
                  </a:lnTo>
                  <a:lnTo>
                    <a:pt x="303364" y="91655"/>
                  </a:lnTo>
                  <a:lnTo>
                    <a:pt x="306654" y="85229"/>
                  </a:lnTo>
                  <a:lnTo>
                    <a:pt x="307759" y="77571"/>
                  </a:lnTo>
                  <a:lnTo>
                    <a:pt x="305295" y="66586"/>
                  </a:lnTo>
                  <a:lnTo>
                    <a:pt x="305219" y="66243"/>
                  </a:lnTo>
                  <a:lnTo>
                    <a:pt x="297891" y="57721"/>
                  </a:lnTo>
                  <a:lnTo>
                    <a:pt x="286169" y="52362"/>
                  </a:lnTo>
                  <a:lnTo>
                    <a:pt x="270471" y="50495"/>
                  </a:lnTo>
                  <a:lnTo>
                    <a:pt x="260083" y="51206"/>
                  </a:lnTo>
                  <a:lnTo>
                    <a:pt x="249821" y="53428"/>
                  </a:lnTo>
                  <a:lnTo>
                    <a:pt x="239839" y="57289"/>
                  </a:lnTo>
                  <a:lnTo>
                    <a:pt x="230263" y="62928"/>
                  </a:lnTo>
                  <a:lnTo>
                    <a:pt x="238302" y="76835"/>
                  </a:lnTo>
                  <a:lnTo>
                    <a:pt x="245338" y="72453"/>
                  </a:lnTo>
                  <a:lnTo>
                    <a:pt x="252933" y="69240"/>
                  </a:lnTo>
                  <a:lnTo>
                    <a:pt x="260515" y="67271"/>
                  </a:lnTo>
                  <a:lnTo>
                    <a:pt x="267538" y="66586"/>
                  </a:lnTo>
                  <a:lnTo>
                    <a:pt x="280708" y="66586"/>
                  </a:lnTo>
                  <a:lnTo>
                    <a:pt x="287274" y="71716"/>
                  </a:lnTo>
                  <a:lnTo>
                    <a:pt x="287274" y="88544"/>
                  </a:lnTo>
                  <a:lnTo>
                    <a:pt x="281432" y="94399"/>
                  </a:lnTo>
                  <a:lnTo>
                    <a:pt x="255841" y="94399"/>
                  </a:lnTo>
                  <a:lnTo>
                    <a:pt x="255841" y="109766"/>
                  </a:lnTo>
                  <a:lnTo>
                    <a:pt x="285076" y="109766"/>
                  </a:lnTo>
                  <a:lnTo>
                    <a:pt x="290931" y="113423"/>
                  </a:lnTo>
                  <a:lnTo>
                    <a:pt x="290931" y="122199"/>
                  </a:lnTo>
                  <a:lnTo>
                    <a:pt x="289204" y="128727"/>
                  </a:lnTo>
                  <a:lnTo>
                    <a:pt x="284264" y="133819"/>
                  </a:lnTo>
                  <a:lnTo>
                    <a:pt x="276440" y="137121"/>
                  </a:lnTo>
                  <a:lnTo>
                    <a:pt x="266077" y="138303"/>
                  </a:lnTo>
                  <a:lnTo>
                    <a:pt x="258216" y="137502"/>
                  </a:lnTo>
                  <a:lnTo>
                    <a:pt x="250266" y="135280"/>
                  </a:lnTo>
                  <a:lnTo>
                    <a:pt x="242747" y="131813"/>
                  </a:lnTo>
                  <a:lnTo>
                    <a:pt x="236105" y="127317"/>
                  </a:lnTo>
                  <a:lnTo>
                    <a:pt x="228066" y="141224"/>
                  </a:lnTo>
                  <a:lnTo>
                    <a:pt x="235699" y="146786"/>
                  </a:lnTo>
                  <a:lnTo>
                    <a:pt x="245249" y="151193"/>
                  </a:lnTo>
                  <a:lnTo>
                    <a:pt x="256438" y="154089"/>
                  </a:lnTo>
                  <a:lnTo>
                    <a:pt x="269024" y="155130"/>
                  </a:lnTo>
                  <a:lnTo>
                    <a:pt x="285394" y="152895"/>
                  </a:lnTo>
                  <a:lnTo>
                    <a:pt x="298615" y="146621"/>
                  </a:lnTo>
                  <a:lnTo>
                    <a:pt x="306184" y="138303"/>
                  </a:lnTo>
                  <a:lnTo>
                    <a:pt x="307441" y="136918"/>
                  </a:lnTo>
                  <a:lnTo>
                    <a:pt x="310667" y="124396"/>
                  </a:lnTo>
                  <a:close/>
                </a:path>
                <a:path w="632459" h="155575">
                  <a:moveTo>
                    <a:pt x="416674" y="52666"/>
                  </a:moveTo>
                  <a:lnTo>
                    <a:pt x="396938" y="52666"/>
                  </a:lnTo>
                  <a:lnTo>
                    <a:pt x="396938" y="93332"/>
                  </a:lnTo>
                  <a:lnTo>
                    <a:pt x="344297" y="93332"/>
                  </a:lnTo>
                  <a:lnTo>
                    <a:pt x="344297" y="52666"/>
                  </a:lnTo>
                  <a:lnTo>
                    <a:pt x="324561" y="52666"/>
                  </a:lnTo>
                  <a:lnTo>
                    <a:pt x="324561" y="93332"/>
                  </a:lnTo>
                  <a:lnTo>
                    <a:pt x="324561" y="108572"/>
                  </a:lnTo>
                  <a:lnTo>
                    <a:pt x="324561" y="151777"/>
                  </a:lnTo>
                  <a:lnTo>
                    <a:pt x="344297" y="151777"/>
                  </a:lnTo>
                  <a:lnTo>
                    <a:pt x="344297" y="108572"/>
                  </a:lnTo>
                  <a:lnTo>
                    <a:pt x="396938" y="108572"/>
                  </a:lnTo>
                  <a:lnTo>
                    <a:pt x="396938" y="151777"/>
                  </a:lnTo>
                  <a:lnTo>
                    <a:pt x="416674" y="151777"/>
                  </a:lnTo>
                  <a:lnTo>
                    <a:pt x="416674" y="108572"/>
                  </a:lnTo>
                  <a:lnTo>
                    <a:pt x="416674" y="93332"/>
                  </a:lnTo>
                  <a:lnTo>
                    <a:pt x="416674" y="52666"/>
                  </a:lnTo>
                  <a:close/>
                </a:path>
                <a:path w="632459" h="155575">
                  <a:moveTo>
                    <a:pt x="526326" y="103174"/>
                  </a:moveTo>
                  <a:lnTo>
                    <a:pt x="525043" y="93662"/>
                  </a:lnTo>
                  <a:lnTo>
                    <a:pt x="523519" y="82296"/>
                  </a:lnTo>
                  <a:lnTo>
                    <a:pt x="515340" y="66586"/>
                  </a:lnTo>
                  <a:lnTo>
                    <a:pt x="514819" y="65595"/>
                  </a:lnTo>
                  <a:lnTo>
                    <a:pt x="507326" y="60071"/>
                  </a:lnTo>
                  <a:lnTo>
                    <a:pt x="507326" y="93662"/>
                  </a:lnTo>
                  <a:lnTo>
                    <a:pt x="451027" y="93662"/>
                  </a:lnTo>
                  <a:lnTo>
                    <a:pt x="454240" y="82956"/>
                  </a:lnTo>
                  <a:lnTo>
                    <a:pt x="460260" y="74371"/>
                  </a:lnTo>
                  <a:lnTo>
                    <a:pt x="468604" y="68656"/>
                  </a:lnTo>
                  <a:lnTo>
                    <a:pt x="478802" y="66586"/>
                  </a:lnTo>
                  <a:lnTo>
                    <a:pt x="490766" y="68757"/>
                  </a:lnTo>
                  <a:lnTo>
                    <a:pt x="499376" y="74637"/>
                  </a:lnTo>
                  <a:lnTo>
                    <a:pt x="504825" y="83261"/>
                  </a:lnTo>
                  <a:lnTo>
                    <a:pt x="507326" y="93662"/>
                  </a:lnTo>
                  <a:lnTo>
                    <a:pt x="507326" y="60071"/>
                  </a:lnTo>
                  <a:lnTo>
                    <a:pt x="499808" y="54508"/>
                  </a:lnTo>
                  <a:lnTo>
                    <a:pt x="478091" y="50495"/>
                  </a:lnTo>
                  <a:lnTo>
                    <a:pt x="458317" y="54508"/>
                  </a:lnTo>
                  <a:lnTo>
                    <a:pt x="443357" y="65582"/>
                  </a:lnTo>
                  <a:lnTo>
                    <a:pt x="433882" y="82296"/>
                  </a:lnTo>
                  <a:lnTo>
                    <a:pt x="430568" y="103174"/>
                  </a:lnTo>
                  <a:lnTo>
                    <a:pt x="434073" y="123647"/>
                  </a:lnTo>
                  <a:lnTo>
                    <a:pt x="444360" y="140131"/>
                  </a:lnTo>
                  <a:lnTo>
                    <a:pt x="461098" y="151130"/>
                  </a:lnTo>
                  <a:lnTo>
                    <a:pt x="483933" y="155130"/>
                  </a:lnTo>
                  <a:lnTo>
                    <a:pt x="495973" y="154190"/>
                  </a:lnTo>
                  <a:lnTo>
                    <a:pt x="506857" y="151472"/>
                  </a:lnTo>
                  <a:lnTo>
                    <a:pt x="516509" y="147104"/>
                  </a:lnTo>
                  <a:lnTo>
                    <a:pt x="524865" y="141224"/>
                  </a:lnTo>
                  <a:lnTo>
                    <a:pt x="523176" y="138303"/>
                  </a:lnTo>
                  <a:lnTo>
                    <a:pt x="516826" y="127317"/>
                  </a:lnTo>
                  <a:lnTo>
                    <a:pt x="510565" y="131508"/>
                  </a:lnTo>
                  <a:lnTo>
                    <a:pt x="502932" y="135001"/>
                  </a:lnTo>
                  <a:lnTo>
                    <a:pt x="494207" y="137401"/>
                  </a:lnTo>
                  <a:lnTo>
                    <a:pt x="484644" y="138303"/>
                  </a:lnTo>
                  <a:lnTo>
                    <a:pt x="470344" y="136194"/>
                  </a:lnTo>
                  <a:lnTo>
                    <a:pt x="460082" y="130251"/>
                  </a:lnTo>
                  <a:lnTo>
                    <a:pt x="453517" y="121005"/>
                  </a:lnTo>
                  <a:lnTo>
                    <a:pt x="450303" y="109029"/>
                  </a:lnTo>
                  <a:lnTo>
                    <a:pt x="525602" y="109029"/>
                  </a:lnTo>
                  <a:lnTo>
                    <a:pt x="526326" y="107569"/>
                  </a:lnTo>
                  <a:lnTo>
                    <a:pt x="526326" y="103174"/>
                  </a:lnTo>
                  <a:close/>
                </a:path>
                <a:path w="632459" h="155575">
                  <a:moveTo>
                    <a:pt x="632333" y="62928"/>
                  </a:moveTo>
                  <a:lnTo>
                    <a:pt x="623163" y="57175"/>
                  </a:lnTo>
                  <a:lnTo>
                    <a:pt x="613308" y="53060"/>
                  </a:lnTo>
                  <a:lnTo>
                    <a:pt x="602919" y="50584"/>
                  </a:lnTo>
                  <a:lnTo>
                    <a:pt x="592124" y="49758"/>
                  </a:lnTo>
                  <a:lnTo>
                    <a:pt x="570636" y="53771"/>
                  </a:lnTo>
                  <a:lnTo>
                    <a:pt x="554024" y="64858"/>
                  </a:lnTo>
                  <a:lnTo>
                    <a:pt x="543293" y="81559"/>
                  </a:lnTo>
                  <a:lnTo>
                    <a:pt x="539496" y="102450"/>
                  </a:lnTo>
                  <a:lnTo>
                    <a:pt x="543306" y="123024"/>
                  </a:lnTo>
                  <a:lnTo>
                    <a:pt x="554113" y="139763"/>
                  </a:lnTo>
                  <a:lnTo>
                    <a:pt x="570953" y="151015"/>
                  </a:lnTo>
                  <a:lnTo>
                    <a:pt x="592861" y="155130"/>
                  </a:lnTo>
                  <a:lnTo>
                    <a:pt x="604062" y="154305"/>
                  </a:lnTo>
                  <a:lnTo>
                    <a:pt x="614514" y="151828"/>
                  </a:lnTo>
                  <a:lnTo>
                    <a:pt x="624001" y="147713"/>
                  </a:lnTo>
                  <a:lnTo>
                    <a:pt x="632333" y="141960"/>
                  </a:lnTo>
                  <a:lnTo>
                    <a:pt x="629793" y="137566"/>
                  </a:lnTo>
                  <a:lnTo>
                    <a:pt x="624293" y="128054"/>
                  </a:lnTo>
                  <a:lnTo>
                    <a:pt x="618159" y="132003"/>
                  </a:lnTo>
                  <a:lnTo>
                    <a:pt x="610946" y="135001"/>
                  </a:lnTo>
                  <a:lnTo>
                    <a:pt x="602907" y="136906"/>
                  </a:lnTo>
                  <a:lnTo>
                    <a:pt x="594321" y="137566"/>
                  </a:lnTo>
                  <a:lnTo>
                    <a:pt x="580199" y="134937"/>
                  </a:lnTo>
                  <a:lnTo>
                    <a:pt x="569099" y="127508"/>
                  </a:lnTo>
                  <a:lnTo>
                    <a:pt x="561835" y="115963"/>
                  </a:lnTo>
                  <a:lnTo>
                    <a:pt x="559231" y="100977"/>
                  </a:lnTo>
                  <a:lnTo>
                    <a:pt x="561403" y="88011"/>
                  </a:lnTo>
                  <a:lnTo>
                    <a:pt x="567817" y="77292"/>
                  </a:lnTo>
                  <a:lnTo>
                    <a:pt x="578358" y="70015"/>
                  </a:lnTo>
                  <a:lnTo>
                    <a:pt x="592861" y="67322"/>
                  </a:lnTo>
                  <a:lnTo>
                    <a:pt x="600430" y="67779"/>
                  </a:lnTo>
                  <a:lnTo>
                    <a:pt x="608025" y="69329"/>
                  </a:lnTo>
                  <a:lnTo>
                    <a:pt x="615886" y="72263"/>
                  </a:lnTo>
                  <a:lnTo>
                    <a:pt x="624293" y="76835"/>
                  </a:lnTo>
                  <a:lnTo>
                    <a:pt x="629818" y="67322"/>
                  </a:lnTo>
                  <a:lnTo>
                    <a:pt x="632333" y="62928"/>
                  </a:lnTo>
                  <a:close/>
                </a:path>
              </a:pathLst>
            </a:custGeom>
            <a:solidFill>
              <a:srgbClr val="552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95960" y="425074"/>
              <a:ext cx="353804" cy="144147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836675" y="358140"/>
            <a:ext cx="553720" cy="119380"/>
          </a:xfrm>
          <a:custGeom>
            <a:avLst/>
            <a:gdLst/>
            <a:ahLst/>
            <a:cxnLst/>
            <a:rect l="l" t="t" r="r" b="b"/>
            <a:pathLst>
              <a:path w="553719" h="119379">
                <a:moveTo>
                  <a:pt x="553212" y="0"/>
                </a:moveTo>
                <a:lnTo>
                  <a:pt x="0" y="0"/>
                </a:lnTo>
                <a:lnTo>
                  <a:pt x="0" y="118872"/>
                </a:lnTo>
                <a:lnTo>
                  <a:pt x="553212" y="118872"/>
                </a:lnTo>
                <a:lnTo>
                  <a:pt x="553212" y="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7535" y="1466088"/>
            <a:ext cx="4782820" cy="3625850"/>
            <a:chOff x="97535" y="1466088"/>
            <a:chExt cx="4782820" cy="3625850"/>
          </a:xfrm>
        </p:grpSpPr>
        <p:sp>
          <p:nvSpPr>
            <p:cNvPr id="9" name="object 9"/>
            <p:cNvSpPr/>
            <p:nvPr/>
          </p:nvSpPr>
          <p:spPr>
            <a:xfrm>
              <a:off x="106679" y="1466088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1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090" y="1539453"/>
              <a:ext cx="349859" cy="4317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35" y="4299204"/>
              <a:ext cx="603504" cy="6035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986" y="1490472"/>
              <a:ext cx="4149862" cy="31074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97280" y="4506468"/>
              <a:ext cx="3732529" cy="585470"/>
            </a:xfrm>
            <a:custGeom>
              <a:avLst/>
              <a:gdLst/>
              <a:ahLst/>
              <a:cxnLst/>
              <a:rect l="l" t="t" r="r" b="b"/>
              <a:pathLst>
                <a:path w="3732529" h="585470">
                  <a:moveTo>
                    <a:pt x="3732276" y="0"/>
                  </a:moveTo>
                  <a:lnTo>
                    <a:pt x="0" y="0"/>
                  </a:lnTo>
                  <a:lnTo>
                    <a:pt x="0" y="585216"/>
                  </a:lnTo>
                  <a:lnTo>
                    <a:pt x="3732276" y="585216"/>
                  </a:lnTo>
                  <a:lnTo>
                    <a:pt x="3732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7535" y="2869692"/>
            <a:ext cx="586740" cy="561340"/>
            <a:chOff x="97535" y="2869692"/>
            <a:chExt cx="586740" cy="561340"/>
          </a:xfrm>
        </p:grpSpPr>
        <p:sp>
          <p:nvSpPr>
            <p:cNvPr id="15" name="object 15"/>
            <p:cNvSpPr/>
            <p:nvPr/>
          </p:nvSpPr>
          <p:spPr>
            <a:xfrm>
              <a:off x="97535" y="2869692"/>
              <a:ext cx="586740" cy="561340"/>
            </a:xfrm>
            <a:custGeom>
              <a:avLst/>
              <a:gdLst/>
              <a:ahLst/>
              <a:cxnLst/>
              <a:rect l="l" t="t" r="r" b="b"/>
              <a:pathLst>
                <a:path w="586740" h="561339">
                  <a:moveTo>
                    <a:pt x="293370" y="0"/>
                  </a:moveTo>
                  <a:lnTo>
                    <a:pt x="245783" y="3671"/>
                  </a:lnTo>
                  <a:lnTo>
                    <a:pt x="200641" y="14301"/>
                  </a:lnTo>
                  <a:lnTo>
                    <a:pt x="158548" y="31310"/>
                  </a:lnTo>
                  <a:lnTo>
                    <a:pt x="120108" y="54120"/>
                  </a:lnTo>
                  <a:lnTo>
                    <a:pt x="85925" y="82153"/>
                  </a:lnTo>
                  <a:lnTo>
                    <a:pt x="56602" y="114830"/>
                  </a:lnTo>
                  <a:lnTo>
                    <a:pt x="32744" y="151573"/>
                  </a:lnTo>
                  <a:lnTo>
                    <a:pt x="14955" y="191804"/>
                  </a:lnTo>
                  <a:lnTo>
                    <a:pt x="3839" y="234944"/>
                  </a:lnTo>
                  <a:lnTo>
                    <a:pt x="0" y="280415"/>
                  </a:lnTo>
                  <a:lnTo>
                    <a:pt x="3839" y="325887"/>
                  </a:lnTo>
                  <a:lnTo>
                    <a:pt x="14955" y="369027"/>
                  </a:lnTo>
                  <a:lnTo>
                    <a:pt x="32744" y="409258"/>
                  </a:lnTo>
                  <a:lnTo>
                    <a:pt x="56602" y="446001"/>
                  </a:lnTo>
                  <a:lnTo>
                    <a:pt x="85925" y="478678"/>
                  </a:lnTo>
                  <a:lnTo>
                    <a:pt x="120108" y="506711"/>
                  </a:lnTo>
                  <a:lnTo>
                    <a:pt x="158548" y="529521"/>
                  </a:lnTo>
                  <a:lnTo>
                    <a:pt x="200641" y="546530"/>
                  </a:lnTo>
                  <a:lnTo>
                    <a:pt x="245783" y="557160"/>
                  </a:lnTo>
                  <a:lnTo>
                    <a:pt x="293370" y="560832"/>
                  </a:lnTo>
                  <a:lnTo>
                    <a:pt x="340956" y="557160"/>
                  </a:lnTo>
                  <a:lnTo>
                    <a:pt x="386098" y="546530"/>
                  </a:lnTo>
                  <a:lnTo>
                    <a:pt x="428191" y="529521"/>
                  </a:lnTo>
                  <a:lnTo>
                    <a:pt x="466631" y="506711"/>
                  </a:lnTo>
                  <a:lnTo>
                    <a:pt x="500814" y="478678"/>
                  </a:lnTo>
                  <a:lnTo>
                    <a:pt x="530137" y="446001"/>
                  </a:lnTo>
                  <a:lnTo>
                    <a:pt x="553995" y="409258"/>
                  </a:lnTo>
                  <a:lnTo>
                    <a:pt x="571784" y="369027"/>
                  </a:lnTo>
                  <a:lnTo>
                    <a:pt x="582900" y="325887"/>
                  </a:lnTo>
                  <a:lnTo>
                    <a:pt x="586740" y="280415"/>
                  </a:lnTo>
                  <a:lnTo>
                    <a:pt x="582900" y="234944"/>
                  </a:lnTo>
                  <a:lnTo>
                    <a:pt x="571784" y="191804"/>
                  </a:lnTo>
                  <a:lnTo>
                    <a:pt x="553995" y="151573"/>
                  </a:lnTo>
                  <a:lnTo>
                    <a:pt x="530137" y="114830"/>
                  </a:lnTo>
                  <a:lnTo>
                    <a:pt x="500814" y="82153"/>
                  </a:lnTo>
                  <a:lnTo>
                    <a:pt x="466631" y="54120"/>
                  </a:lnTo>
                  <a:lnTo>
                    <a:pt x="428191" y="31310"/>
                  </a:lnTo>
                  <a:lnTo>
                    <a:pt x="386098" y="14301"/>
                  </a:lnTo>
                  <a:lnTo>
                    <a:pt x="340956" y="367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943" y="2918485"/>
              <a:ext cx="398780" cy="428625"/>
            </a:xfrm>
            <a:custGeom>
              <a:avLst/>
              <a:gdLst/>
              <a:ahLst/>
              <a:cxnLst/>
              <a:rect l="l" t="t" r="r" b="b"/>
              <a:pathLst>
                <a:path w="398780" h="428625">
                  <a:moveTo>
                    <a:pt x="223227" y="154940"/>
                  </a:moveTo>
                  <a:lnTo>
                    <a:pt x="221246" y="146050"/>
                  </a:lnTo>
                  <a:lnTo>
                    <a:pt x="216128" y="138430"/>
                  </a:lnTo>
                  <a:lnTo>
                    <a:pt x="212369" y="135890"/>
                  </a:lnTo>
                  <a:lnTo>
                    <a:pt x="208610" y="133350"/>
                  </a:lnTo>
                  <a:lnTo>
                    <a:pt x="199428" y="132080"/>
                  </a:lnTo>
                  <a:lnTo>
                    <a:pt x="192824" y="132080"/>
                  </a:lnTo>
                  <a:lnTo>
                    <a:pt x="186867" y="134620"/>
                  </a:lnTo>
                  <a:lnTo>
                    <a:pt x="182245" y="138430"/>
                  </a:lnTo>
                  <a:lnTo>
                    <a:pt x="177622" y="143510"/>
                  </a:lnTo>
                  <a:lnTo>
                    <a:pt x="175196" y="148590"/>
                  </a:lnTo>
                  <a:lnTo>
                    <a:pt x="175412" y="154940"/>
                  </a:lnTo>
                  <a:lnTo>
                    <a:pt x="177558" y="163830"/>
                  </a:lnTo>
                  <a:lnTo>
                    <a:pt x="182791" y="171450"/>
                  </a:lnTo>
                  <a:lnTo>
                    <a:pt x="190347" y="175260"/>
                  </a:lnTo>
                  <a:lnTo>
                    <a:pt x="199428" y="177800"/>
                  </a:lnTo>
                  <a:lnTo>
                    <a:pt x="199872" y="177800"/>
                  </a:lnTo>
                  <a:lnTo>
                    <a:pt x="209042" y="175260"/>
                  </a:lnTo>
                  <a:lnTo>
                    <a:pt x="212775" y="172720"/>
                  </a:lnTo>
                  <a:lnTo>
                    <a:pt x="216509" y="170180"/>
                  </a:lnTo>
                  <a:lnTo>
                    <a:pt x="221500" y="163830"/>
                  </a:lnTo>
                  <a:lnTo>
                    <a:pt x="223227" y="154940"/>
                  </a:lnTo>
                  <a:close/>
                </a:path>
                <a:path w="398780" h="428625">
                  <a:moveTo>
                    <a:pt x="398640" y="349250"/>
                  </a:moveTo>
                  <a:lnTo>
                    <a:pt x="314680" y="349250"/>
                  </a:lnTo>
                  <a:lnTo>
                    <a:pt x="304355" y="347980"/>
                  </a:lnTo>
                  <a:lnTo>
                    <a:pt x="265811" y="326390"/>
                  </a:lnTo>
                  <a:lnTo>
                    <a:pt x="251002" y="288290"/>
                  </a:lnTo>
                  <a:lnTo>
                    <a:pt x="349719" y="288290"/>
                  </a:lnTo>
                  <a:lnTo>
                    <a:pt x="349821" y="215900"/>
                  </a:lnTo>
                  <a:lnTo>
                    <a:pt x="349935" y="193040"/>
                  </a:lnTo>
                  <a:lnTo>
                    <a:pt x="347738" y="190500"/>
                  </a:lnTo>
                  <a:lnTo>
                    <a:pt x="342226" y="186690"/>
                  </a:lnTo>
                  <a:lnTo>
                    <a:pt x="313740" y="171450"/>
                  </a:lnTo>
                  <a:lnTo>
                    <a:pt x="312915" y="170942"/>
                  </a:lnTo>
                  <a:lnTo>
                    <a:pt x="312915" y="210820"/>
                  </a:lnTo>
                  <a:lnTo>
                    <a:pt x="312915" y="254000"/>
                  </a:lnTo>
                  <a:lnTo>
                    <a:pt x="283832" y="254000"/>
                  </a:lnTo>
                  <a:lnTo>
                    <a:pt x="283705" y="238760"/>
                  </a:lnTo>
                  <a:lnTo>
                    <a:pt x="283832" y="194310"/>
                  </a:lnTo>
                  <a:lnTo>
                    <a:pt x="312915" y="210820"/>
                  </a:lnTo>
                  <a:lnTo>
                    <a:pt x="312915" y="170942"/>
                  </a:lnTo>
                  <a:lnTo>
                    <a:pt x="299593" y="162560"/>
                  </a:lnTo>
                  <a:lnTo>
                    <a:pt x="285597" y="154940"/>
                  </a:lnTo>
                  <a:lnTo>
                    <a:pt x="284048" y="153670"/>
                  </a:lnTo>
                  <a:lnTo>
                    <a:pt x="283171" y="152400"/>
                  </a:lnTo>
                  <a:lnTo>
                    <a:pt x="280962" y="151130"/>
                  </a:lnTo>
                  <a:lnTo>
                    <a:pt x="280301" y="149860"/>
                  </a:lnTo>
                  <a:lnTo>
                    <a:pt x="279641" y="147320"/>
                  </a:lnTo>
                  <a:lnTo>
                    <a:pt x="276567" y="138430"/>
                  </a:lnTo>
                  <a:lnTo>
                    <a:pt x="274142" y="130810"/>
                  </a:lnTo>
                  <a:lnTo>
                    <a:pt x="268389" y="111760"/>
                  </a:lnTo>
                  <a:lnTo>
                    <a:pt x="264909" y="101600"/>
                  </a:lnTo>
                  <a:lnTo>
                    <a:pt x="261150" y="90170"/>
                  </a:lnTo>
                  <a:lnTo>
                    <a:pt x="256946" y="80010"/>
                  </a:lnTo>
                  <a:lnTo>
                    <a:pt x="247535" y="60985"/>
                  </a:lnTo>
                  <a:lnTo>
                    <a:pt x="247535" y="205740"/>
                  </a:lnTo>
                  <a:lnTo>
                    <a:pt x="246367" y="254000"/>
                  </a:lnTo>
                  <a:lnTo>
                    <a:pt x="152057" y="254000"/>
                  </a:lnTo>
                  <a:lnTo>
                    <a:pt x="151892" y="250190"/>
                  </a:lnTo>
                  <a:lnTo>
                    <a:pt x="151828" y="243840"/>
                  </a:lnTo>
                  <a:lnTo>
                    <a:pt x="151676" y="240030"/>
                  </a:lnTo>
                  <a:lnTo>
                    <a:pt x="151549" y="229870"/>
                  </a:lnTo>
                  <a:lnTo>
                    <a:pt x="151434" y="215900"/>
                  </a:lnTo>
                  <a:lnTo>
                    <a:pt x="151396" y="201930"/>
                  </a:lnTo>
                  <a:lnTo>
                    <a:pt x="153098" y="168910"/>
                  </a:lnTo>
                  <a:lnTo>
                    <a:pt x="170776" y="102870"/>
                  </a:lnTo>
                  <a:lnTo>
                    <a:pt x="189738" y="67310"/>
                  </a:lnTo>
                  <a:lnTo>
                    <a:pt x="192379" y="63500"/>
                  </a:lnTo>
                  <a:lnTo>
                    <a:pt x="198107" y="53340"/>
                  </a:lnTo>
                  <a:lnTo>
                    <a:pt x="227749" y="101600"/>
                  </a:lnTo>
                  <a:lnTo>
                    <a:pt x="242811" y="151130"/>
                  </a:lnTo>
                  <a:lnTo>
                    <a:pt x="247484" y="201930"/>
                  </a:lnTo>
                  <a:lnTo>
                    <a:pt x="247535" y="205740"/>
                  </a:lnTo>
                  <a:lnTo>
                    <a:pt x="247535" y="60985"/>
                  </a:lnTo>
                  <a:lnTo>
                    <a:pt x="246900" y="59690"/>
                  </a:lnTo>
                  <a:lnTo>
                    <a:pt x="234200" y="39370"/>
                  </a:lnTo>
                  <a:lnTo>
                    <a:pt x="218770" y="20320"/>
                  </a:lnTo>
                  <a:lnTo>
                    <a:pt x="204177" y="5080"/>
                  </a:lnTo>
                  <a:lnTo>
                    <a:pt x="200533" y="1270"/>
                  </a:lnTo>
                  <a:lnTo>
                    <a:pt x="170027" y="33020"/>
                  </a:lnTo>
                  <a:lnTo>
                    <a:pt x="147815" y="67310"/>
                  </a:lnTo>
                  <a:lnTo>
                    <a:pt x="131292" y="104140"/>
                  </a:lnTo>
                  <a:lnTo>
                    <a:pt x="120319" y="143510"/>
                  </a:lnTo>
                  <a:lnTo>
                    <a:pt x="119875" y="146050"/>
                  </a:lnTo>
                  <a:lnTo>
                    <a:pt x="119443" y="147320"/>
                  </a:lnTo>
                  <a:lnTo>
                    <a:pt x="118783" y="151130"/>
                  </a:lnTo>
                  <a:lnTo>
                    <a:pt x="118554" y="151130"/>
                  </a:lnTo>
                  <a:lnTo>
                    <a:pt x="117017" y="152400"/>
                  </a:lnTo>
                  <a:lnTo>
                    <a:pt x="115036" y="153670"/>
                  </a:lnTo>
                  <a:lnTo>
                    <a:pt x="115036" y="194310"/>
                  </a:lnTo>
                  <a:lnTo>
                    <a:pt x="115036" y="254000"/>
                  </a:lnTo>
                  <a:lnTo>
                    <a:pt x="85940" y="254000"/>
                  </a:lnTo>
                  <a:lnTo>
                    <a:pt x="85940" y="210820"/>
                  </a:lnTo>
                  <a:lnTo>
                    <a:pt x="115036" y="194310"/>
                  </a:lnTo>
                  <a:lnTo>
                    <a:pt x="115036" y="153670"/>
                  </a:lnTo>
                  <a:lnTo>
                    <a:pt x="113042" y="154940"/>
                  </a:lnTo>
                  <a:lnTo>
                    <a:pt x="112610" y="154940"/>
                  </a:lnTo>
                  <a:lnTo>
                    <a:pt x="111734" y="156210"/>
                  </a:lnTo>
                  <a:lnTo>
                    <a:pt x="94462" y="165100"/>
                  </a:lnTo>
                  <a:lnTo>
                    <a:pt x="74041" y="177800"/>
                  </a:lnTo>
                  <a:lnTo>
                    <a:pt x="56934" y="186690"/>
                  </a:lnTo>
                  <a:lnTo>
                    <a:pt x="49580" y="191770"/>
                  </a:lnTo>
                  <a:lnTo>
                    <a:pt x="48920" y="191770"/>
                  </a:lnTo>
                  <a:lnTo>
                    <a:pt x="49149" y="289560"/>
                  </a:lnTo>
                  <a:lnTo>
                    <a:pt x="147866" y="289560"/>
                  </a:lnTo>
                  <a:lnTo>
                    <a:pt x="147866" y="293370"/>
                  </a:lnTo>
                  <a:lnTo>
                    <a:pt x="128092" y="331470"/>
                  </a:lnTo>
                  <a:lnTo>
                    <a:pt x="86817" y="347980"/>
                  </a:lnTo>
                  <a:lnTo>
                    <a:pt x="78689" y="349250"/>
                  </a:lnTo>
                  <a:lnTo>
                    <a:pt x="0" y="349250"/>
                  </a:lnTo>
                  <a:lnTo>
                    <a:pt x="0" y="383540"/>
                  </a:lnTo>
                  <a:lnTo>
                    <a:pt x="87045" y="383540"/>
                  </a:lnTo>
                  <a:lnTo>
                    <a:pt x="105460" y="381000"/>
                  </a:lnTo>
                  <a:lnTo>
                    <a:pt x="114668" y="379730"/>
                  </a:lnTo>
                  <a:lnTo>
                    <a:pt x="158191" y="353060"/>
                  </a:lnTo>
                  <a:lnTo>
                    <a:pt x="179044" y="316230"/>
                  </a:lnTo>
                  <a:lnTo>
                    <a:pt x="181241" y="309880"/>
                  </a:lnTo>
                  <a:lnTo>
                    <a:pt x="181800" y="307860"/>
                  </a:lnTo>
                  <a:lnTo>
                    <a:pt x="181800" y="426021"/>
                  </a:lnTo>
                  <a:lnTo>
                    <a:pt x="181800" y="428510"/>
                  </a:lnTo>
                  <a:lnTo>
                    <a:pt x="217716" y="428510"/>
                  </a:lnTo>
                  <a:lnTo>
                    <a:pt x="217716" y="426021"/>
                  </a:lnTo>
                  <a:lnTo>
                    <a:pt x="215963" y="426021"/>
                  </a:lnTo>
                  <a:lnTo>
                    <a:pt x="215963" y="425526"/>
                  </a:lnTo>
                  <a:lnTo>
                    <a:pt x="217716" y="425526"/>
                  </a:lnTo>
                  <a:lnTo>
                    <a:pt x="217716" y="311873"/>
                  </a:lnTo>
                  <a:lnTo>
                    <a:pt x="222872" y="326390"/>
                  </a:lnTo>
                  <a:lnTo>
                    <a:pt x="253314" y="364490"/>
                  </a:lnTo>
                  <a:lnTo>
                    <a:pt x="299923" y="382270"/>
                  </a:lnTo>
                  <a:lnTo>
                    <a:pt x="312051" y="383540"/>
                  </a:lnTo>
                  <a:lnTo>
                    <a:pt x="398640" y="383540"/>
                  </a:lnTo>
                  <a:lnTo>
                    <a:pt x="398640" y="381000"/>
                  </a:lnTo>
                  <a:lnTo>
                    <a:pt x="398640" y="34925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06679" y="5186171"/>
            <a:ext cx="3540760" cy="2286000"/>
            <a:chOff x="106679" y="5186171"/>
            <a:chExt cx="3540760" cy="2286000"/>
          </a:xfrm>
        </p:grpSpPr>
        <p:sp>
          <p:nvSpPr>
            <p:cNvPr id="18" name="object 18"/>
            <p:cNvSpPr/>
            <p:nvPr/>
          </p:nvSpPr>
          <p:spPr>
            <a:xfrm>
              <a:off x="106679" y="5771388"/>
              <a:ext cx="585470" cy="561340"/>
            </a:xfrm>
            <a:custGeom>
              <a:avLst/>
              <a:gdLst/>
              <a:ahLst/>
              <a:cxnLst/>
              <a:rect l="l" t="t" r="r" b="b"/>
              <a:pathLst>
                <a:path w="585470" h="561339">
                  <a:moveTo>
                    <a:pt x="292608" y="0"/>
                  </a:moveTo>
                  <a:lnTo>
                    <a:pt x="245144" y="3671"/>
                  </a:lnTo>
                  <a:lnTo>
                    <a:pt x="200119" y="14301"/>
                  </a:lnTo>
                  <a:lnTo>
                    <a:pt x="158135" y="31310"/>
                  </a:lnTo>
                  <a:lnTo>
                    <a:pt x="119795" y="54120"/>
                  </a:lnTo>
                  <a:lnTo>
                    <a:pt x="85701" y="82153"/>
                  </a:lnTo>
                  <a:lnTo>
                    <a:pt x="56455" y="114830"/>
                  </a:lnTo>
                  <a:lnTo>
                    <a:pt x="32659" y="151573"/>
                  </a:lnTo>
                  <a:lnTo>
                    <a:pt x="14916" y="191804"/>
                  </a:lnTo>
                  <a:lnTo>
                    <a:pt x="3829" y="234944"/>
                  </a:lnTo>
                  <a:lnTo>
                    <a:pt x="0" y="280415"/>
                  </a:lnTo>
                  <a:lnTo>
                    <a:pt x="3829" y="325887"/>
                  </a:lnTo>
                  <a:lnTo>
                    <a:pt x="14916" y="369027"/>
                  </a:lnTo>
                  <a:lnTo>
                    <a:pt x="32659" y="409258"/>
                  </a:lnTo>
                  <a:lnTo>
                    <a:pt x="56455" y="446001"/>
                  </a:lnTo>
                  <a:lnTo>
                    <a:pt x="85701" y="478678"/>
                  </a:lnTo>
                  <a:lnTo>
                    <a:pt x="119795" y="506711"/>
                  </a:lnTo>
                  <a:lnTo>
                    <a:pt x="158135" y="529521"/>
                  </a:lnTo>
                  <a:lnTo>
                    <a:pt x="200119" y="546530"/>
                  </a:lnTo>
                  <a:lnTo>
                    <a:pt x="245144" y="557160"/>
                  </a:lnTo>
                  <a:lnTo>
                    <a:pt x="292608" y="560832"/>
                  </a:lnTo>
                  <a:lnTo>
                    <a:pt x="340071" y="557160"/>
                  </a:lnTo>
                  <a:lnTo>
                    <a:pt x="385096" y="546530"/>
                  </a:lnTo>
                  <a:lnTo>
                    <a:pt x="427080" y="529521"/>
                  </a:lnTo>
                  <a:lnTo>
                    <a:pt x="465420" y="506711"/>
                  </a:lnTo>
                  <a:lnTo>
                    <a:pt x="499514" y="478678"/>
                  </a:lnTo>
                  <a:lnTo>
                    <a:pt x="528760" y="446001"/>
                  </a:lnTo>
                  <a:lnTo>
                    <a:pt x="552556" y="409258"/>
                  </a:lnTo>
                  <a:lnTo>
                    <a:pt x="570299" y="369027"/>
                  </a:lnTo>
                  <a:lnTo>
                    <a:pt x="581386" y="325887"/>
                  </a:lnTo>
                  <a:lnTo>
                    <a:pt x="585216" y="280415"/>
                  </a:lnTo>
                  <a:lnTo>
                    <a:pt x="581386" y="234944"/>
                  </a:lnTo>
                  <a:lnTo>
                    <a:pt x="570299" y="191804"/>
                  </a:lnTo>
                  <a:lnTo>
                    <a:pt x="552556" y="151573"/>
                  </a:lnTo>
                  <a:lnTo>
                    <a:pt x="528760" y="114830"/>
                  </a:lnTo>
                  <a:lnTo>
                    <a:pt x="499514" y="82153"/>
                  </a:lnTo>
                  <a:lnTo>
                    <a:pt x="465420" y="54120"/>
                  </a:lnTo>
                  <a:lnTo>
                    <a:pt x="427080" y="31310"/>
                  </a:lnTo>
                  <a:lnTo>
                    <a:pt x="385096" y="14301"/>
                  </a:lnTo>
                  <a:lnTo>
                    <a:pt x="340071" y="367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8E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300" y="5852163"/>
              <a:ext cx="424765" cy="406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7511" y="5186171"/>
              <a:ext cx="2979419" cy="228600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50493" y="628269"/>
            <a:ext cx="8571865" cy="57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155"/>
              </a:lnSpc>
              <a:spcBef>
                <a:spcPts val="100"/>
              </a:spcBef>
            </a:pPr>
            <a:r>
              <a:rPr sz="1800" dirty="0">
                <a:solidFill>
                  <a:srgbClr val="552112"/>
                </a:solidFill>
                <a:latin typeface="Arial Black"/>
                <a:cs typeface="Arial Black"/>
              </a:rPr>
              <a:t>Организация</a:t>
            </a:r>
            <a:r>
              <a:rPr sz="1800" spc="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552112"/>
                </a:solidFill>
                <a:latin typeface="Arial Black"/>
                <a:cs typeface="Arial Black"/>
              </a:rPr>
              <a:t>участия</a:t>
            </a:r>
            <a:r>
              <a:rPr sz="1800" spc="-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субъектов малого</a:t>
            </a:r>
            <a:r>
              <a:rPr sz="1800" dirty="0">
                <a:solidFill>
                  <a:srgbClr val="552112"/>
                </a:solidFill>
                <a:latin typeface="Arial Black"/>
                <a:cs typeface="Arial Black"/>
              </a:rPr>
              <a:t> и</a:t>
            </a:r>
            <a:r>
              <a:rPr sz="1800" spc="-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среднего</a:t>
            </a:r>
            <a:endParaRPr sz="1800" dirty="0">
              <a:latin typeface="Arial Black"/>
              <a:cs typeface="Arial Black"/>
            </a:endParaRPr>
          </a:p>
          <a:p>
            <a:pPr marL="12700" algn="ctr">
              <a:lnSpc>
                <a:spcPts val="2155"/>
              </a:lnSpc>
            </a:pP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предпринимательства</a:t>
            </a:r>
            <a:r>
              <a:rPr sz="1800" spc="1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Республики </a:t>
            </a:r>
            <a:r>
              <a:rPr sz="1800" dirty="0">
                <a:solidFill>
                  <a:srgbClr val="552112"/>
                </a:solidFill>
                <a:latin typeface="Arial Black"/>
                <a:cs typeface="Arial Black"/>
              </a:rPr>
              <a:t>Алтай в</a:t>
            </a: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 выставках</a:t>
            </a:r>
            <a:r>
              <a:rPr sz="1800" spc="10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552112"/>
                </a:solidFill>
                <a:latin typeface="Arial Black"/>
                <a:cs typeface="Arial Black"/>
              </a:rPr>
              <a:t>в</a:t>
            </a:r>
            <a:r>
              <a:rPr sz="1800" spc="5" dirty="0">
                <a:solidFill>
                  <a:srgbClr val="552112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552112"/>
                </a:solidFill>
                <a:latin typeface="Arial Black"/>
                <a:cs typeface="Arial Black"/>
              </a:rPr>
              <a:t>2022</a:t>
            </a:r>
            <a:r>
              <a:rPr sz="1800" spc="-5" dirty="0">
                <a:solidFill>
                  <a:srgbClr val="552112"/>
                </a:solidFill>
                <a:latin typeface="Arial Black"/>
                <a:cs typeface="Arial Black"/>
              </a:rPr>
              <a:t> году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52843" y="4506468"/>
            <a:ext cx="2432685" cy="585470"/>
          </a:xfrm>
          <a:custGeom>
            <a:avLst/>
            <a:gdLst/>
            <a:ahLst/>
            <a:cxnLst/>
            <a:rect l="l" t="t" r="r" b="b"/>
            <a:pathLst>
              <a:path w="2432684" h="585470">
                <a:moveTo>
                  <a:pt x="0" y="585216"/>
                </a:moveTo>
                <a:lnTo>
                  <a:pt x="2432304" y="585216"/>
                </a:lnTo>
                <a:lnTo>
                  <a:pt x="2432304" y="0"/>
                </a:lnTo>
                <a:lnTo>
                  <a:pt x="0" y="0"/>
                </a:lnTo>
                <a:lnTo>
                  <a:pt x="0" y="585216"/>
                </a:lnTo>
                <a:close/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089393" y="4534280"/>
            <a:ext cx="17621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WorldFood</a:t>
            </a:r>
            <a:r>
              <a:rPr sz="1600" b="1" i="1" spc="-4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843B0C"/>
                </a:solidFill>
                <a:latin typeface="Times New Roman"/>
                <a:cs typeface="Times New Roman"/>
              </a:rPr>
              <a:t>Moscow</a:t>
            </a:r>
            <a:r>
              <a:rPr sz="1600" spc="-5" dirty="0">
                <a:latin typeface="Times New Roman"/>
                <a:cs typeface="Times New Roman"/>
              </a:rPr>
              <a:t>,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5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СМСП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69152" y="1463040"/>
            <a:ext cx="3918204" cy="321411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097280" y="4506468"/>
            <a:ext cx="3732529" cy="58547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600" b="1" i="1" spc="-10" dirty="0">
                <a:solidFill>
                  <a:srgbClr val="843B0C"/>
                </a:solidFill>
                <a:latin typeface="Times New Roman"/>
                <a:cs typeface="Times New Roman"/>
              </a:rPr>
              <a:t>Сибирская</a:t>
            </a:r>
            <a:r>
              <a:rPr sz="1600" b="1" i="1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>
                <a:solidFill>
                  <a:srgbClr val="843B0C"/>
                </a:solidFill>
                <a:latin typeface="Times New Roman"/>
                <a:cs typeface="Times New Roman"/>
              </a:rPr>
              <a:t>продовольственная</a:t>
            </a:r>
            <a:r>
              <a:rPr sz="1600" b="1" i="1" spc="50" dirty="0">
                <a:solidFill>
                  <a:srgbClr val="843B0C"/>
                </a:solidFill>
                <a:latin typeface="Times New Roman"/>
                <a:cs typeface="Times New Roman"/>
              </a:rPr>
              <a:t> </a:t>
            </a:r>
            <a:r>
              <a:rPr sz="1600" b="1" i="1" spc="-20" dirty="0">
                <a:solidFill>
                  <a:srgbClr val="843B0C"/>
                </a:solidFill>
                <a:latin typeface="Times New Roman"/>
                <a:cs typeface="Times New Roman"/>
              </a:rPr>
              <a:t>неделя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90" dirty="0">
                <a:latin typeface="Times New Roman"/>
                <a:cs typeface="Times New Roman"/>
              </a:rPr>
              <a:t>г.</a:t>
            </a:r>
            <a:r>
              <a:rPr sz="1600" spc="-5" dirty="0">
                <a:latin typeface="Times New Roman"/>
                <a:cs typeface="Times New Roman"/>
              </a:rPr>
              <a:t> Новосибирск, 5 СМСП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52088" y="5199886"/>
            <a:ext cx="3877056" cy="2258568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0"/>
              </a:lnSpc>
            </a:pPr>
            <a:fld id="{81D60167-4931-47E6-BA6A-407CBD079E47}" type="slidenum">
              <a:rPr spc="10" dirty="0"/>
              <a:t>9</a:t>
            </a:fld>
            <a:endParaRPr spc="1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1094</Words>
  <Application>Microsoft Office PowerPoint</Application>
  <PresentationFormat>Произвольный</PresentationFormat>
  <Paragraphs>178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Microsoft Sans Serif</vt:lpstr>
      <vt:lpstr>Times New Roman</vt:lpstr>
      <vt:lpstr>Office Theme</vt:lpstr>
      <vt:lpstr>Презентация PowerPoint</vt:lpstr>
      <vt:lpstr>Структура Центра «Мой бизнес»:</vt:lpstr>
      <vt:lpstr>Центры «Мой бизнес» формируют сервисную модель  оказания поддержки, объединяя целый ряд объектов  инфраструктуры для малого и среднего бизнеса.</vt:lpstr>
      <vt:lpstr>Центр поддержки предпринимательства</vt:lpstr>
      <vt:lpstr>Образовательные программы в 2022 году</vt:lpstr>
      <vt:lpstr>Образовательные программы в 2022 году</vt:lpstr>
      <vt:lpstr>Образовательные программы в 2022 году</vt:lpstr>
      <vt:lpstr>Реализация программ и проектов, направленных на вовлечение  в предпринимательскую деятельность молодежи в возрасте 14-17 лет  </vt:lpstr>
      <vt:lpstr>Презентация PowerPoint</vt:lpstr>
      <vt:lpstr>Организация сертификации товаров, работ и услуг  субъектов МСП</vt:lpstr>
      <vt:lpstr>Классификация объектов размещения в 2022 году</vt:lpstr>
      <vt:lpstr>Регистрация товарного знака в 2022 году</vt:lpstr>
      <vt:lpstr>Центр инноваций социальной сферы</vt:lpstr>
      <vt:lpstr>Обучающая полноформатная акселерационная программа для СМСП,  осуществляющих или планирующих осуществлять деятельность в сфере  социального предпринимательства на тему: «Социальное предпринимательство»</vt:lpstr>
      <vt:lpstr>Презентация PowerPoint</vt:lpstr>
      <vt:lpstr>Презентация PowerPoint</vt:lpstr>
      <vt:lpstr>Центр народно-художественных промыслов</vt:lpstr>
      <vt:lpstr>Участие мастеров и ремесленников в  выставках и фестивалях.</vt:lpstr>
      <vt:lpstr>Участие предпринимателей в выставках и  ярмарках, бизнес-миссиях в 2022 году: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Горина Екатерина Леонидовна</dc:creator>
  <cp:lastModifiedBy>Минэкономразвития РА</cp:lastModifiedBy>
  <cp:revision>4</cp:revision>
  <dcterms:created xsi:type="dcterms:W3CDTF">2023-06-26T03:20:30Z</dcterms:created>
  <dcterms:modified xsi:type="dcterms:W3CDTF">2023-06-26T04:37:50Z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2023-05-31T00:00:00Z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2023-06-26T00:00:00Z</vt:filetime>
  </property>
</Properties>
</file>