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0" r:id="rId2"/>
    <p:sldId id="264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86" r:id="rId11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94807"/>
  </p:normalViewPr>
  <p:slideViewPr>
    <p:cSldViewPr snapToGrid="0">
      <p:cViewPr>
        <p:scale>
          <a:sx n="77" d="100"/>
          <a:sy n="77" d="100"/>
        </p:scale>
        <p:origin x="-2046" y="-8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88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5EDC7C-CE5D-AC4B-80DC-B055F04A247C}" type="datetimeFigureOut">
              <a:rPr lang="ru-RU" smtClean="0"/>
              <a:t>20.08.2024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746DA-5311-5944-84FA-3955AE38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645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43B50A7C-9AF4-9F1E-42CF-7D90014BFFE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6C36F0D6-7602-9A86-B34C-0FCFA41D72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286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4A183C20-5F82-791A-9003-44E40A5B2E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286000"/>
            <a:ext cx="12192000" cy="4572000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=""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 err="1"/>
              <a:t>Дискриптор</a:t>
            </a:r>
            <a:r>
              <a:rPr lang="ru-RU" dirty="0"/>
              <a:t> с описанием события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=""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20230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=""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1143349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br>
              <a:rPr lang="ru-RU" dirty="0"/>
            </a:br>
            <a:r>
              <a:rPr lang="ru-RU" dirty="0"/>
              <a:t>уровня для внутренней</a:t>
            </a:r>
            <a:br>
              <a:rPr lang="ru-RU" dirty="0"/>
            </a:br>
            <a:r>
              <a:rPr lang="ru-RU" dirty="0"/>
              <a:t>презентации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11441112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Без изображения только с текстовым</a:t>
            </a:r>
            <a:br>
              <a:rPr lang="ru-RU" dirty="0"/>
            </a:br>
            <a:r>
              <a:rPr lang="ru-RU" dirty="0"/>
              <a:t>описанием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56B07905-6F0B-7504-B487-165122FC7A5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131045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3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=""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=""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7475" y="2060575"/>
            <a:ext cx="5353050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8AB5075B-3709-4A56-6128-F6728F70A2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99371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>
            <a:extLst>
              <a:ext uri="{FF2B5EF4-FFF2-40B4-BE49-F238E27FC236}">
                <a16:creationId xmlns="" xmlns:a16="http://schemas.microsoft.com/office/drawing/2014/main" id="{038CA2A6-F7BC-5776-1DD7-3D6DC0E164B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62513" y="0"/>
            <a:ext cx="7329487" cy="6858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=""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4473023"/>
            <a:ext cx="5545138" cy="118800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Текст 20">
            <a:extLst>
              <a:ext uri="{FF2B5EF4-FFF2-40B4-BE49-F238E27FC236}">
                <a16:creationId xmlns="" xmlns:a16="http://schemas.microsoft.com/office/drawing/2014/main" id="{88A03020-4C82-827B-1320-49C2210F978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5" y="2060576"/>
            <a:ext cx="5545138" cy="2412447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2559073058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5">
            <a:extLst>
              <a:ext uri="{FF2B5EF4-FFF2-40B4-BE49-F238E27FC236}">
                <a16:creationId xmlns="" xmlns:a16="http://schemas.microsoft.com/office/drawing/2014/main" id="{5F152811-27A2-BB04-FF17-8740DA39F3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2060575"/>
            <a:ext cx="12192000" cy="479742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BA2C0010-0D31-C153-EE80-36E8B0B0C1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8448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=""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9281352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=""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=""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7475" y="2060575"/>
            <a:ext cx="5353050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="" xmlns:a16="http://schemas.microsoft.com/office/drawing/2014/main" id="{A44E5C5B-758A-C289-479F-7729FC8255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54775" y="384176"/>
            <a:ext cx="3236625" cy="10952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7160E689-8015-2437-3630-04436B504D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59700" y="368301"/>
            <a:ext cx="1764000" cy="111113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FB47EC6-5963-699C-32DD-0D6F829FC92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426810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4D0ED1BC-A2A7-33E8-B22A-A59E49572C57}"/>
              </a:ext>
            </a:extLst>
          </p:cNvPr>
          <p:cNvSpPr/>
          <p:nvPr userDrawn="1"/>
        </p:nvSpPr>
        <p:spPr>
          <a:xfrm>
            <a:off x="6096000" y="2060575"/>
            <a:ext cx="6096000" cy="47974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=""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=""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7475" y="2060575"/>
            <a:ext cx="5353050" cy="3600450"/>
          </a:xfrm>
        </p:spPr>
        <p:txBody>
          <a:bodyPr lIns="0" tIns="0" rIns="0" bIns="0" anchor="b" anchorCtr="0">
            <a:norm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="" xmlns:a16="http://schemas.microsoft.com/office/drawing/2014/main" id="{A44E5C5B-758A-C289-479F-7729FC8255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03993" y="60960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Текст 11">
            <a:extLst>
              <a:ext uri="{FF2B5EF4-FFF2-40B4-BE49-F238E27FC236}">
                <a16:creationId xmlns="" xmlns:a16="http://schemas.microsoft.com/office/drawing/2014/main" id="{4E3A475C-4401-0792-CFC9-14D0AFCF59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75094" y="60960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F9FC2DFE-E75F-2DF9-BA15-FD4333615E1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04669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исунок 10">
            <a:extLst>
              <a:ext uri="{FF2B5EF4-FFF2-40B4-BE49-F238E27FC236}">
                <a16:creationId xmlns="" xmlns:a16="http://schemas.microsoft.com/office/drawing/2014/main" id="{56717459-20AE-FFCE-0BE1-11140A8C67C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96000" y="2060575"/>
            <a:ext cx="6096000" cy="479742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="" xmlns:a16="http://schemas.microsoft.com/office/drawing/2014/main" id="{A44E5C5B-758A-C289-479F-7729FC8255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03993" y="60960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Текст 11">
            <a:extLst>
              <a:ext uri="{FF2B5EF4-FFF2-40B4-BE49-F238E27FC236}">
                <a16:creationId xmlns="" xmlns:a16="http://schemas.microsoft.com/office/drawing/2014/main" id="{4E3A475C-4401-0792-CFC9-14D0AFCF59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75094" y="60960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8" name="Текст 20">
            <a:extLst>
              <a:ext uri="{FF2B5EF4-FFF2-40B4-BE49-F238E27FC236}">
                <a16:creationId xmlns="" xmlns:a16="http://schemas.microsoft.com/office/drawing/2014/main" id="{025404F4-6CF2-D4EE-D9FA-5050D5A7099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180022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9" name="Текст 20">
            <a:extLst>
              <a:ext uri="{FF2B5EF4-FFF2-40B4-BE49-F238E27FC236}">
                <a16:creationId xmlns="" xmlns:a16="http://schemas.microsoft.com/office/drawing/2014/main" id="{DB08989A-57E4-A157-CFDB-8DE7EA91EF9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5" y="3860800"/>
            <a:ext cx="5545138" cy="1800225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D879B26F-9985-089A-663B-604969CB5F8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951763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C67DA491-310F-A109-36A2-873229E1F88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A2DD997A-F6DA-1AAC-8903-AFBC02AA9BFA}"/>
              </a:ext>
            </a:extLst>
          </p:cNvPr>
          <p:cNvSpPr/>
          <p:nvPr userDrawn="1"/>
        </p:nvSpPr>
        <p:spPr>
          <a:xfrm>
            <a:off x="0" y="1"/>
            <a:ext cx="609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BA2C0010-0D31-C153-EE80-36E8B0B0C1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8448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=""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="" xmlns:a16="http://schemas.microsoft.com/office/drawing/2014/main" id="{B8ECFE30-A297-4DD1-2A48-EA82680383C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00374" y="360680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Текст 11">
            <a:extLst>
              <a:ext uri="{FF2B5EF4-FFF2-40B4-BE49-F238E27FC236}">
                <a16:creationId xmlns="" xmlns:a16="http://schemas.microsoft.com/office/drawing/2014/main" id="{721F4CC8-B83F-0612-3B39-0D32486007F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1475" y="360680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9" name="Текст 20">
            <a:extLst>
              <a:ext uri="{FF2B5EF4-FFF2-40B4-BE49-F238E27FC236}">
                <a16:creationId xmlns="" xmlns:a16="http://schemas.microsoft.com/office/drawing/2014/main" id="{4772972E-E951-F34D-3698-D34F2240AE0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3994" y="3622674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11">
            <a:extLst>
              <a:ext uri="{FF2B5EF4-FFF2-40B4-BE49-F238E27FC236}">
                <a16:creationId xmlns="" xmlns:a16="http://schemas.microsoft.com/office/drawing/2014/main" id="{F5F5CBD4-6273-0078-2120-7A54DC7A493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75095" y="3622674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C06EBE27-7D51-AC23-13BF-D4D6BCCE1F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7" y="5940688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251785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56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2407B75B-603E-D059-D0A2-1858890E4365}"/>
              </a:ext>
            </a:extLst>
          </p:cNvPr>
          <p:cNvSpPr/>
          <p:nvPr userDrawn="1"/>
        </p:nvSpPr>
        <p:spPr>
          <a:xfrm>
            <a:off x="0" y="1939927"/>
            <a:ext cx="12192000" cy="22820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50FB2766-0827-7C49-32EF-2AF256A4C16C}"/>
              </a:ext>
            </a:extLst>
          </p:cNvPr>
          <p:cNvSpPr/>
          <p:nvPr userDrawn="1"/>
        </p:nvSpPr>
        <p:spPr>
          <a:xfrm>
            <a:off x="0" y="4152898"/>
            <a:ext cx="12192000" cy="27051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Текст 20">
            <a:extLst>
              <a:ext uri="{FF2B5EF4-FFF2-40B4-BE49-F238E27FC236}">
                <a16:creationId xmlns="" xmlns:a16="http://schemas.microsoft.com/office/drawing/2014/main" id="{D6E8BABA-FA99-3BB2-7068-BDBD775CB3C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03993" y="4762498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3" name="Текст 11">
            <a:extLst>
              <a:ext uri="{FF2B5EF4-FFF2-40B4-BE49-F238E27FC236}">
                <a16:creationId xmlns="" xmlns:a16="http://schemas.microsoft.com/office/drawing/2014/main" id="{96FBB775-04BC-F231-BDB3-74637DC53FE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75094" y="4762498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9" name="Текст 20">
            <a:extLst>
              <a:ext uri="{FF2B5EF4-FFF2-40B4-BE49-F238E27FC236}">
                <a16:creationId xmlns="" xmlns:a16="http://schemas.microsoft.com/office/drawing/2014/main" id="{B416AFBA-23C2-A9EC-BDEB-CB1B5DE950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3993" y="2686049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11">
            <a:extLst>
              <a:ext uri="{FF2B5EF4-FFF2-40B4-BE49-F238E27FC236}">
                <a16:creationId xmlns="" xmlns:a16="http://schemas.microsoft.com/office/drawing/2014/main" id="{C6352AF7-5696-360A-4B99-2E876D27B7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75094" y="2686049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20605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=""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="" xmlns:a16="http://schemas.microsoft.com/office/drawing/2014/main" id="{A44E5C5B-758A-C289-479F-7729FC8255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03993" y="60960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Текст 11">
            <a:extLst>
              <a:ext uri="{FF2B5EF4-FFF2-40B4-BE49-F238E27FC236}">
                <a16:creationId xmlns="" xmlns:a16="http://schemas.microsoft.com/office/drawing/2014/main" id="{4E3A475C-4401-0792-CFC9-14D0AFCF59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75094" y="60960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791156B-9954-124D-19DF-1A2E71F6A4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456517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50FB2766-0827-7C49-32EF-2AF256A4C16C}"/>
              </a:ext>
            </a:extLst>
          </p:cNvPr>
          <p:cNvSpPr/>
          <p:nvPr userDrawn="1"/>
        </p:nvSpPr>
        <p:spPr>
          <a:xfrm>
            <a:off x="0" y="2060575"/>
            <a:ext cx="12192000" cy="4797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2407B75B-603E-D059-D0A2-1858890E4365}"/>
              </a:ext>
            </a:extLst>
          </p:cNvPr>
          <p:cNvSpPr/>
          <p:nvPr userDrawn="1"/>
        </p:nvSpPr>
        <p:spPr>
          <a:xfrm>
            <a:off x="6096000" y="1965159"/>
            <a:ext cx="6096000" cy="18977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екст 20">
            <a:extLst>
              <a:ext uri="{FF2B5EF4-FFF2-40B4-BE49-F238E27FC236}">
                <a16:creationId xmlns="" xmlns:a16="http://schemas.microsoft.com/office/drawing/2014/main" id="{B416AFBA-23C2-A9EC-BDEB-CB1B5DE950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3993" y="2500521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11">
            <a:extLst>
              <a:ext uri="{FF2B5EF4-FFF2-40B4-BE49-F238E27FC236}">
                <a16:creationId xmlns="" xmlns:a16="http://schemas.microsoft.com/office/drawing/2014/main" id="{C6352AF7-5696-360A-4B99-2E876D27B7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75094" y="2500521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285B07D6-8D31-707F-B17B-1245AAF64802}"/>
              </a:ext>
            </a:extLst>
          </p:cNvPr>
          <p:cNvSpPr/>
          <p:nvPr userDrawn="1"/>
        </p:nvSpPr>
        <p:spPr>
          <a:xfrm>
            <a:off x="0" y="2060575"/>
            <a:ext cx="6096000" cy="1800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Текст 20">
            <a:extLst>
              <a:ext uri="{FF2B5EF4-FFF2-40B4-BE49-F238E27FC236}">
                <a16:creationId xmlns="" xmlns:a16="http://schemas.microsoft.com/office/drawing/2014/main" id="{9697E441-CD4A-251B-7B1B-0B7399BF340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07993" y="2504571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6" name="Текст 11">
            <a:extLst>
              <a:ext uri="{FF2B5EF4-FFF2-40B4-BE49-F238E27FC236}">
                <a16:creationId xmlns="" xmlns:a16="http://schemas.microsoft.com/office/drawing/2014/main" id="{45CA0F0B-C397-ACE2-22F7-78A006DE4A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9094" y="2504571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23" name="Текст 20">
            <a:extLst>
              <a:ext uri="{FF2B5EF4-FFF2-40B4-BE49-F238E27FC236}">
                <a16:creationId xmlns="" xmlns:a16="http://schemas.microsoft.com/office/drawing/2014/main" id="{FC0A069F-0CC6-C0A8-BFC2-37B8836493A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03994" y="431662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4" name="Текст 11">
            <a:extLst>
              <a:ext uri="{FF2B5EF4-FFF2-40B4-BE49-F238E27FC236}">
                <a16:creationId xmlns="" xmlns:a16="http://schemas.microsoft.com/office/drawing/2014/main" id="{395064EF-F4C8-872D-65B2-0B1781A0556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475095" y="431662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AEA40C78-6876-73E3-5DF3-812F1A9EC049}"/>
              </a:ext>
            </a:extLst>
          </p:cNvPr>
          <p:cNvSpPr/>
          <p:nvPr userDrawn="1"/>
        </p:nvSpPr>
        <p:spPr>
          <a:xfrm>
            <a:off x="1" y="3860800"/>
            <a:ext cx="6096000" cy="18002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Текст 20">
            <a:extLst>
              <a:ext uri="{FF2B5EF4-FFF2-40B4-BE49-F238E27FC236}">
                <a16:creationId xmlns="" xmlns:a16="http://schemas.microsoft.com/office/drawing/2014/main" id="{3033BC70-DB32-5B54-E81A-EBACCDD4F03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007994" y="432067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9" name="Текст 11">
            <a:extLst>
              <a:ext uri="{FF2B5EF4-FFF2-40B4-BE49-F238E27FC236}">
                <a16:creationId xmlns="" xmlns:a16="http://schemas.microsoft.com/office/drawing/2014/main" id="{289D3B7D-6763-ADF3-722F-CC8714CCD25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79095" y="432067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B3A7A87-5307-3D2B-83BF-73852ABE53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8448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33" name="Текст 20">
            <a:extLst>
              <a:ext uri="{FF2B5EF4-FFF2-40B4-BE49-F238E27FC236}">
                <a16:creationId xmlns="" xmlns:a16="http://schemas.microsoft.com/office/drawing/2014/main" id="{FE36CCFC-739C-D50A-240B-B1B8C73898E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7475" y="368300"/>
            <a:ext cx="5353050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107E3220-34D4-68A7-E407-CEF46987E8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7" y="5940688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854091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=""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Овал 3">
            <a:extLst>
              <a:ext uri="{FF2B5EF4-FFF2-40B4-BE49-F238E27FC236}">
                <a16:creationId xmlns="" xmlns:a16="http://schemas.microsoft.com/office/drawing/2014/main" id="{357E457C-71DD-7042-C6CE-EC6B1844A793}"/>
              </a:ext>
            </a:extLst>
          </p:cNvPr>
          <p:cNvSpPr/>
          <p:nvPr userDrawn="1"/>
        </p:nvSpPr>
        <p:spPr>
          <a:xfrm>
            <a:off x="2425148" y="2075113"/>
            <a:ext cx="4030964" cy="40309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="" xmlns:a16="http://schemas.microsoft.com/office/drawing/2014/main" id="{DABDD047-0D0E-9761-4546-39E1000A80F3}"/>
              </a:ext>
            </a:extLst>
          </p:cNvPr>
          <p:cNvSpPr/>
          <p:nvPr userDrawn="1"/>
        </p:nvSpPr>
        <p:spPr>
          <a:xfrm>
            <a:off x="371475" y="3177347"/>
            <a:ext cx="1775790" cy="17757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34534C0B-5558-4703-5BFB-6E1D18C2BC29}"/>
              </a:ext>
            </a:extLst>
          </p:cNvPr>
          <p:cNvSpPr/>
          <p:nvPr userDrawn="1"/>
        </p:nvSpPr>
        <p:spPr>
          <a:xfrm>
            <a:off x="8600500" y="2084915"/>
            <a:ext cx="3220025" cy="32200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C152B8DA-4B6D-CF12-60A5-ED844CB44D8A}"/>
              </a:ext>
            </a:extLst>
          </p:cNvPr>
          <p:cNvSpPr/>
          <p:nvPr userDrawn="1"/>
        </p:nvSpPr>
        <p:spPr>
          <a:xfrm>
            <a:off x="7630826" y="2087079"/>
            <a:ext cx="1368425" cy="13684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екст 11">
            <a:extLst>
              <a:ext uri="{FF2B5EF4-FFF2-40B4-BE49-F238E27FC236}">
                <a16:creationId xmlns="" xmlns:a16="http://schemas.microsoft.com/office/drawing/2014/main" id="{B267C57B-8BFC-3631-FE9C-1433222D4FA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425147" y="3083971"/>
            <a:ext cx="4030964" cy="962357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</a:t>
            </a:r>
            <a:endParaRPr lang="ru-RU" dirty="0"/>
          </a:p>
        </p:txBody>
      </p:sp>
      <p:sp>
        <p:nvSpPr>
          <p:cNvPr id="10" name="Текст 11">
            <a:extLst>
              <a:ext uri="{FF2B5EF4-FFF2-40B4-BE49-F238E27FC236}">
                <a16:creationId xmlns="" xmlns:a16="http://schemas.microsoft.com/office/drawing/2014/main" id="{C6D923BF-C1BB-DF2E-E011-62AD7C4F89B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1476" y="3441759"/>
            <a:ext cx="1775790" cy="626025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</a:t>
            </a:r>
            <a:endParaRPr lang="ru-RU" dirty="0"/>
          </a:p>
        </p:txBody>
      </p:sp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BC8254EA-0A3F-8360-BDD2-90F45C2DCA6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600499" y="2726162"/>
            <a:ext cx="3220025" cy="962357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</a:t>
            </a:r>
            <a:endParaRPr lang="ru-RU" dirty="0"/>
          </a:p>
        </p:txBody>
      </p:sp>
      <p:sp>
        <p:nvSpPr>
          <p:cNvPr id="13" name="Текст 20">
            <a:extLst>
              <a:ext uri="{FF2B5EF4-FFF2-40B4-BE49-F238E27FC236}">
                <a16:creationId xmlns="" xmlns:a16="http://schemas.microsoft.com/office/drawing/2014/main" id="{B089A551-DA6F-A8C6-C5B5-64FC5A26FFE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25147" y="4068383"/>
            <a:ext cx="4030964" cy="540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20">
            <a:extLst>
              <a:ext uri="{FF2B5EF4-FFF2-40B4-BE49-F238E27FC236}">
                <a16:creationId xmlns="" xmlns:a16="http://schemas.microsoft.com/office/drawing/2014/main" id="{7CCDE44C-5206-E25B-D44D-FCF221F8726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600499" y="3741379"/>
            <a:ext cx="3220026" cy="540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="" xmlns:a16="http://schemas.microsoft.com/office/drawing/2014/main" id="{719E6A28-985E-4CF9-7886-0ACC76761B76}"/>
              </a:ext>
            </a:extLst>
          </p:cNvPr>
          <p:cNvSpPr/>
          <p:nvPr userDrawn="1"/>
        </p:nvSpPr>
        <p:spPr>
          <a:xfrm>
            <a:off x="5591236" y="2866404"/>
            <a:ext cx="2365030" cy="236503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екст 11">
            <a:extLst>
              <a:ext uri="{FF2B5EF4-FFF2-40B4-BE49-F238E27FC236}">
                <a16:creationId xmlns="" xmlns:a16="http://schemas.microsoft.com/office/drawing/2014/main" id="{096B40DA-09B5-D774-A86B-C645EE7B4B6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591236" y="3428367"/>
            <a:ext cx="2365029" cy="626025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</a:t>
            </a:r>
            <a:endParaRPr lang="ru-RU" dirty="0"/>
          </a:p>
        </p:txBody>
      </p:sp>
      <p:sp>
        <p:nvSpPr>
          <p:cNvPr id="15" name="Текст 20">
            <a:extLst>
              <a:ext uri="{FF2B5EF4-FFF2-40B4-BE49-F238E27FC236}">
                <a16:creationId xmlns="" xmlns:a16="http://schemas.microsoft.com/office/drawing/2014/main" id="{1F378F00-C6F3-9A4E-42E5-0636A0FC348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591236" y="4086616"/>
            <a:ext cx="2365029" cy="540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6" name="Текст 20">
            <a:extLst>
              <a:ext uri="{FF2B5EF4-FFF2-40B4-BE49-F238E27FC236}">
                <a16:creationId xmlns="" xmlns:a16="http://schemas.microsoft.com/office/drawing/2014/main" id="{4FC1ECBD-EC7E-763D-F8CD-2B17BB1B786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81320" y="4086616"/>
            <a:ext cx="1775790" cy="540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302024027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BE0B190D-6176-858C-5B33-02AAA18011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096000" cy="6856413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9" name="Текст 8">
            <a:extLst>
              <a:ext uri="{FF2B5EF4-FFF2-40B4-BE49-F238E27FC236}">
                <a16:creationId xmlns=""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=""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71770" y="6127844"/>
            <a:ext cx="1345248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=""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623792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первого</a:t>
            </a:r>
            <a:r>
              <a:rPr lang="en-US" dirty="0"/>
              <a:t> </a:t>
            </a:r>
            <a:r>
              <a:rPr lang="ru-RU" dirty="0"/>
              <a:t>уровня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презентация МРГ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6237605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изображением и коротким</a:t>
            </a:r>
            <a:br>
              <a:rPr lang="ru-RU" dirty="0"/>
            </a:br>
            <a:r>
              <a:rPr lang="ru-RU" dirty="0"/>
              <a:t>текстовым описанием</a:t>
            </a:r>
          </a:p>
        </p:txBody>
      </p:sp>
    </p:spTree>
    <p:extLst>
      <p:ext uri="{BB962C8B-B14F-4D97-AF65-F5344CB8AC3E}">
        <p14:creationId xmlns:p14="http://schemas.microsoft.com/office/powerpoint/2010/main" val="295301706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407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=""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Овал 16">
            <a:extLst>
              <a:ext uri="{FF2B5EF4-FFF2-40B4-BE49-F238E27FC236}">
                <a16:creationId xmlns="" xmlns:a16="http://schemas.microsoft.com/office/drawing/2014/main" id="{06E548D1-78DF-7B2D-C956-B656BAE30D95}"/>
              </a:ext>
            </a:extLst>
          </p:cNvPr>
          <p:cNvSpPr/>
          <p:nvPr userDrawn="1"/>
        </p:nvSpPr>
        <p:spPr>
          <a:xfrm>
            <a:off x="371475" y="2470509"/>
            <a:ext cx="2803855" cy="280385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Текст 11">
            <a:extLst>
              <a:ext uri="{FF2B5EF4-FFF2-40B4-BE49-F238E27FC236}">
                <a16:creationId xmlns="" xmlns:a16="http://schemas.microsoft.com/office/drawing/2014/main" id="{AF8540BF-BC24-130C-7182-3EA3B551146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1475" y="3061252"/>
            <a:ext cx="2803855" cy="530088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0000</a:t>
            </a:r>
            <a:endParaRPr lang="ru-RU" dirty="0"/>
          </a:p>
        </p:txBody>
      </p:sp>
      <p:sp>
        <p:nvSpPr>
          <p:cNvPr id="21" name="Текст 20">
            <a:extLst>
              <a:ext uri="{FF2B5EF4-FFF2-40B4-BE49-F238E27FC236}">
                <a16:creationId xmlns="" xmlns:a16="http://schemas.microsoft.com/office/drawing/2014/main" id="{C47578E1-B3A2-2C11-DB4B-3969F1E7FF9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1476" y="3733565"/>
            <a:ext cx="2803854" cy="1398575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F2104DB3-1C57-2E76-FC63-B5EBEBCAA769}"/>
              </a:ext>
            </a:extLst>
          </p:cNvPr>
          <p:cNvSpPr/>
          <p:nvPr userDrawn="1"/>
        </p:nvSpPr>
        <p:spPr>
          <a:xfrm>
            <a:off x="3254842" y="2470509"/>
            <a:ext cx="2803855" cy="28038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Текст 11">
            <a:extLst>
              <a:ext uri="{FF2B5EF4-FFF2-40B4-BE49-F238E27FC236}">
                <a16:creationId xmlns="" xmlns:a16="http://schemas.microsoft.com/office/drawing/2014/main" id="{521B9ACB-7CF6-D4EE-9278-88099073283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254842" y="3061252"/>
            <a:ext cx="2803855" cy="530088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0000</a:t>
            </a:r>
            <a:endParaRPr lang="ru-RU" dirty="0"/>
          </a:p>
        </p:txBody>
      </p:sp>
      <p:sp>
        <p:nvSpPr>
          <p:cNvPr id="25" name="Текст 20">
            <a:extLst>
              <a:ext uri="{FF2B5EF4-FFF2-40B4-BE49-F238E27FC236}">
                <a16:creationId xmlns="" xmlns:a16="http://schemas.microsoft.com/office/drawing/2014/main" id="{F2C11E87-B9EB-6F62-4002-94E18D73F42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254843" y="3733565"/>
            <a:ext cx="2803854" cy="1398575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8" name="Овал 27">
            <a:extLst>
              <a:ext uri="{FF2B5EF4-FFF2-40B4-BE49-F238E27FC236}">
                <a16:creationId xmlns="" xmlns:a16="http://schemas.microsoft.com/office/drawing/2014/main" id="{02F75F59-5F54-8A76-5644-BFC9FDAEF1EF}"/>
              </a:ext>
            </a:extLst>
          </p:cNvPr>
          <p:cNvSpPr/>
          <p:nvPr userDrawn="1"/>
        </p:nvSpPr>
        <p:spPr>
          <a:xfrm>
            <a:off x="6138209" y="2470509"/>
            <a:ext cx="2803855" cy="280385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Текст 11">
            <a:extLst>
              <a:ext uri="{FF2B5EF4-FFF2-40B4-BE49-F238E27FC236}">
                <a16:creationId xmlns="" xmlns:a16="http://schemas.microsoft.com/office/drawing/2014/main" id="{5B53E53B-EA3C-7A13-457C-15EB45DE9F6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138209" y="3061252"/>
            <a:ext cx="2803855" cy="530088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0000</a:t>
            </a:r>
            <a:endParaRPr lang="ru-RU" dirty="0"/>
          </a:p>
        </p:txBody>
      </p:sp>
      <p:sp>
        <p:nvSpPr>
          <p:cNvPr id="30" name="Текст 20">
            <a:extLst>
              <a:ext uri="{FF2B5EF4-FFF2-40B4-BE49-F238E27FC236}">
                <a16:creationId xmlns="" xmlns:a16="http://schemas.microsoft.com/office/drawing/2014/main" id="{60AB4AC9-6D1D-C3CC-3A8E-04548DBE3B0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138210" y="3733565"/>
            <a:ext cx="2803854" cy="1398575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31" name="Овал 30">
            <a:extLst>
              <a:ext uri="{FF2B5EF4-FFF2-40B4-BE49-F238E27FC236}">
                <a16:creationId xmlns="" xmlns:a16="http://schemas.microsoft.com/office/drawing/2014/main" id="{B78D502D-0134-DB3A-8EF6-28F603833317}"/>
              </a:ext>
            </a:extLst>
          </p:cNvPr>
          <p:cNvSpPr/>
          <p:nvPr userDrawn="1"/>
        </p:nvSpPr>
        <p:spPr>
          <a:xfrm>
            <a:off x="9016672" y="2483761"/>
            <a:ext cx="2803855" cy="280385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Текст 11">
            <a:extLst>
              <a:ext uri="{FF2B5EF4-FFF2-40B4-BE49-F238E27FC236}">
                <a16:creationId xmlns="" xmlns:a16="http://schemas.microsoft.com/office/drawing/2014/main" id="{4C4C8F13-D471-1BF8-6399-6F6D30F1B9C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016672" y="3074504"/>
            <a:ext cx="2803855" cy="530088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0000</a:t>
            </a:r>
            <a:endParaRPr lang="ru-RU" dirty="0"/>
          </a:p>
        </p:txBody>
      </p:sp>
      <p:sp>
        <p:nvSpPr>
          <p:cNvPr id="33" name="Текст 20">
            <a:extLst>
              <a:ext uri="{FF2B5EF4-FFF2-40B4-BE49-F238E27FC236}">
                <a16:creationId xmlns="" xmlns:a16="http://schemas.microsoft.com/office/drawing/2014/main" id="{BBC14FE2-BB59-69FE-E3E4-7489EFFD99D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016673" y="3746817"/>
            <a:ext cx="2803854" cy="1398575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34" name="Овал 33">
            <a:extLst>
              <a:ext uri="{FF2B5EF4-FFF2-40B4-BE49-F238E27FC236}">
                <a16:creationId xmlns="" xmlns:a16="http://schemas.microsoft.com/office/drawing/2014/main" id="{31AE0DB4-71EF-B8A5-AD64-31B554D79A5B}"/>
              </a:ext>
            </a:extLst>
          </p:cNvPr>
          <p:cNvSpPr>
            <a:spLocks noChangeAspect="1"/>
          </p:cNvSpPr>
          <p:nvPr userDrawn="1"/>
        </p:nvSpPr>
        <p:spPr>
          <a:xfrm>
            <a:off x="3382460" y="2802987"/>
            <a:ext cx="432000" cy="432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>
            <a:extLst>
              <a:ext uri="{FF2B5EF4-FFF2-40B4-BE49-F238E27FC236}">
                <a16:creationId xmlns="" xmlns:a16="http://schemas.microsoft.com/office/drawing/2014/main" id="{DF9F0557-D737-9DAA-CA4E-2691C44E87BC}"/>
              </a:ext>
            </a:extLst>
          </p:cNvPr>
          <p:cNvSpPr>
            <a:spLocks noChangeAspect="1"/>
          </p:cNvSpPr>
          <p:nvPr userDrawn="1"/>
        </p:nvSpPr>
        <p:spPr>
          <a:xfrm>
            <a:off x="6275387" y="4555252"/>
            <a:ext cx="432000" cy="432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>
            <a:extLst>
              <a:ext uri="{FF2B5EF4-FFF2-40B4-BE49-F238E27FC236}">
                <a16:creationId xmlns="" xmlns:a16="http://schemas.microsoft.com/office/drawing/2014/main" id="{5DCAD24E-B235-D77C-4AA0-75FC9AFC0447}"/>
              </a:ext>
            </a:extLst>
          </p:cNvPr>
          <p:cNvSpPr>
            <a:spLocks noChangeAspect="1"/>
          </p:cNvSpPr>
          <p:nvPr userDrawn="1"/>
        </p:nvSpPr>
        <p:spPr>
          <a:xfrm>
            <a:off x="9052625" y="2802987"/>
            <a:ext cx="432000" cy="432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949300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Текст 20">
            <a:extLst>
              <a:ext uri="{FF2B5EF4-FFF2-40B4-BE49-F238E27FC236}">
                <a16:creationId xmlns="" xmlns:a16="http://schemas.microsoft.com/office/drawing/2014/main" id="{8BA82BB5-099D-86A4-5F58-6DBD69568F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1476" y="2060576"/>
            <a:ext cx="5545138" cy="444086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="" xmlns:a16="http://schemas.microsoft.com/office/drawing/2014/main" id="{9FB582A0-08B4-4953-155B-2F3D3130E4EA}"/>
              </a:ext>
            </a:extLst>
          </p:cNvPr>
          <p:cNvCxnSpPr/>
          <p:nvPr userDrawn="1"/>
        </p:nvCxnSpPr>
        <p:spPr>
          <a:xfrm flipV="1">
            <a:off x="371475" y="2616898"/>
            <a:ext cx="0" cy="3060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Текст 20">
            <a:extLst>
              <a:ext uri="{FF2B5EF4-FFF2-40B4-BE49-F238E27FC236}">
                <a16:creationId xmlns="" xmlns:a16="http://schemas.microsoft.com/office/drawing/2014/main" id="{7DFA2DC9-E2D6-73CE-561B-F58CD5D338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75387" y="2076449"/>
            <a:ext cx="5545138" cy="444086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BA774AEF-8AC0-9378-4D78-AEC0E05E9634}"/>
              </a:ext>
            </a:extLst>
          </p:cNvPr>
          <p:cNvCxnSpPr/>
          <p:nvPr userDrawn="1"/>
        </p:nvCxnSpPr>
        <p:spPr>
          <a:xfrm flipV="1">
            <a:off x="6275386" y="2616898"/>
            <a:ext cx="0" cy="3060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Диаграмма 7">
            <a:extLst>
              <a:ext uri="{FF2B5EF4-FFF2-40B4-BE49-F238E27FC236}">
                <a16:creationId xmlns="" xmlns:a16="http://schemas.microsoft.com/office/drawing/2014/main" id="{32A08678-B8F4-C8EF-7427-08C2908A5A8C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614855" y="2616898"/>
            <a:ext cx="5301757" cy="304412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9" name="Диаграмма 7">
            <a:extLst>
              <a:ext uri="{FF2B5EF4-FFF2-40B4-BE49-F238E27FC236}">
                <a16:creationId xmlns="" xmlns:a16="http://schemas.microsoft.com/office/drawing/2014/main" id="{4A29AA41-148A-DA36-99D3-93304FCC6043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518765" y="2616898"/>
            <a:ext cx="5301757" cy="306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720716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BA774AEF-8AC0-9378-4D78-AEC0E05E9634}"/>
              </a:ext>
            </a:extLst>
          </p:cNvPr>
          <p:cNvCxnSpPr>
            <a:cxnSpLocks/>
          </p:cNvCxnSpPr>
          <p:nvPr userDrawn="1"/>
        </p:nvCxnSpPr>
        <p:spPr>
          <a:xfrm flipV="1">
            <a:off x="6275386" y="2060575"/>
            <a:ext cx="0" cy="361632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Диаграмма 7">
            <a:extLst>
              <a:ext uri="{FF2B5EF4-FFF2-40B4-BE49-F238E27FC236}">
                <a16:creationId xmlns="" xmlns:a16="http://schemas.microsoft.com/office/drawing/2014/main" id="{4A29AA41-148A-DA36-99D3-93304FCC6043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518765" y="2060575"/>
            <a:ext cx="5301757" cy="361632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7" name="Текст 20">
            <a:extLst>
              <a:ext uri="{FF2B5EF4-FFF2-40B4-BE49-F238E27FC236}">
                <a16:creationId xmlns="" xmlns:a16="http://schemas.microsoft.com/office/drawing/2014/main" id="{FA0F444C-2715-5606-617D-9DDC07DE17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364066227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Текст 20">
            <a:extLst>
              <a:ext uri="{FF2B5EF4-FFF2-40B4-BE49-F238E27FC236}">
                <a16:creationId xmlns="" xmlns:a16="http://schemas.microsoft.com/office/drawing/2014/main" id="{8BA82BB5-099D-86A4-5F58-6DBD69568F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1475" y="2060576"/>
            <a:ext cx="11449041" cy="444086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 в две строки</a:t>
            </a:r>
          </a:p>
        </p:txBody>
      </p:sp>
      <p:sp>
        <p:nvSpPr>
          <p:cNvPr id="7" name="Таблица 6">
            <a:extLst>
              <a:ext uri="{FF2B5EF4-FFF2-40B4-BE49-F238E27FC236}">
                <a16:creationId xmlns="" xmlns:a16="http://schemas.microsoft.com/office/drawing/2014/main" id="{82A4CC68-DFAE-57D7-AB5A-0F51CAB3DEF5}"/>
              </a:ext>
            </a:extLst>
          </p:cNvPr>
          <p:cNvSpPr>
            <a:spLocks noGrp="1"/>
          </p:cNvSpPr>
          <p:nvPr>
            <p:ph type="tbl" sz="quarter" idx="20"/>
          </p:nvPr>
        </p:nvSpPr>
        <p:spPr>
          <a:xfrm>
            <a:off x="371475" y="2520536"/>
            <a:ext cx="11449041" cy="315636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0" name="Текст 20">
            <a:extLst>
              <a:ext uri="{FF2B5EF4-FFF2-40B4-BE49-F238E27FC236}">
                <a16:creationId xmlns="" xmlns:a16="http://schemas.microsoft.com/office/drawing/2014/main" id="{EB58BC82-C7CE-84C2-E586-F811EDA108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2699500251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Текст 20">
            <a:extLst>
              <a:ext uri="{FF2B5EF4-FFF2-40B4-BE49-F238E27FC236}">
                <a16:creationId xmlns="" xmlns:a16="http://schemas.microsoft.com/office/drawing/2014/main" id="{8BA82BB5-099D-86A4-5F58-6DBD69568F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1475" y="2060576"/>
            <a:ext cx="5545139" cy="54073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Заголовок</a:t>
            </a:r>
            <a:br>
              <a:rPr lang="ru-RU" dirty="0"/>
            </a:br>
            <a:r>
              <a:rPr lang="ru-RU" dirty="0"/>
              <a:t>четвертого уровня</a:t>
            </a:r>
          </a:p>
        </p:txBody>
      </p:sp>
      <p:sp>
        <p:nvSpPr>
          <p:cNvPr id="3" name="Текст 20">
            <a:extLst>
              <a:ext uri="{FF2B5EF4-FFF2-40B4-BE49-F238E27FC236}">
                <a16:creationId xmlns="" xmlns:a16="http://schemas.microsoft.com/office/drawing/2014/main" id="{845CD7D9-F32D-0284-2B38-87CAE76355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1"/>
            <a:ext cx="5545138" cy="1676400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113D5287-0538-DEF9-542D-DBDCBCE27A9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71475" y="2853559"/>
            <a:ext cx="2743091" cy="274319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9" name="Текст 20">
            <a:extLst>
              <a:ext uri="{FF2B5EF4-FFF2-40B4-BE49-F238E27FC236}">
                <a16:creationId xmlns="" xmlns:a16="http://schemas.microsoft.com/office/drawing/2014/main" id="{2ADE5947-2823-272B-DD58-F494BB5843D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144044" y="2853560"/>
            <a:ext cx="2772570" cy="2743198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1" name="Текст 20">
            <a:extLst>
              <a:ext uri="{FF2B5EF4-FFF2-40B4-BE49-F238E27FC236}">
                <a16:creationId xmlns="" xmlns:a16="http://schemas.microsoft.com/office/drawing/2014/main" id="{B60B16A3-D20C-CFEA-3C87-1E595FD3F17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4866" y="2060576"/>
            <a:ext cx="5545139" cy="54073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Заголовок</a:t>
            </a:r>
            <a:br>
              <a:rPr lang="ru-RU" dirty="0"/>
            </a:br>
            <a:r>
              <a:rPr lang="ru-RU" dirty="0"/>
              <a:t>четвертого уровня</a:t>
            </a:r>
          </a:p>
        </p:txBody>
      </p:sp>
      <p:sp>
        <p:nvSpPr>
          <p:cNvPr id="12" name="Рисунок 7">
            <a:extLst>
              <a:ext uri="{FF2B5EF4-FFF2-40B4-BE49-F238E27FC236}">
                <a16:creationId xmlns="" xmlns:a16="http://schemas.microsoft.com/office/drawing/2014/main" id="{49668F3B-26E7-74D7-4FE6-2C05BA41215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304866" y="2853559"/>
            <a:ext cx="2743091" cy="274319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3" name="Текст 20">
            <a:extLst>
              <a:ext uri="{FF2B5EF4-FFF2-40B4-BE49-F238E27FC236}">
                <a16:creationId xmlns="" xmlns:a16="http://schemas.microsoft.com/office/drawing/2014/main" id="{51E1FB08-9FA3-B091-8AC7-705C5FA1EDA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077435" y="2853560"/>
            <a:ext cx="2772570" cy="2743198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3351808647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Текст 20">
            <a:extLst>
              <a:ext uri="{FF2B5EF4-FFF2-40B4-BE49-F238E27FC236}">
                <a16:creationId xmlns="" xmlns:a16="http://schemas.microsoft.com/office/drawing/2014/main" id="{845CD7D9-F32D-0284-2B38-87CAE76355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1"/>
            <a:ext cx="5545138" cy="16764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113D5287-0538-DEF9-542D-DBDCBCE27A9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71476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9" name="Текст 20">
            <a:extLst>
              <a:ext uri="{FF2B5EF4-FFF2-40B4-BE49-F238E27FC236}">
                <a16:creationId xmlns="" xmlns:a16="http://schemas.microsoft.com/office/drawing/2014/main" id="{2ADE5947-2823-272B-DD58-F494BB5843D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1474" y="4457700"/>
            <a:ext cx="3400425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6" name="Рисунок 7">
            <a:extLst>
              <a:ext uri="{FF2B5EF4-FFF2-40B4-BE49-F238E27FC236}">
                <a16:creationId xmlns="" xmlns:a16="http://schemas.microsoft.com/office/drawing/2014/main" id="{313B2A55-A2AD-5FF5-49A9-4AF48EFD37D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389449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7" name="Текст 20">
            <a:extLst>
              <a:ext uri="{FF2B5EF4-FFF2-40B4-BE49-F238E27FC236}">
                <a16:creationId xmlns="" xmlns:a16="http://schemas.microsoft.com/office/drawing/2014/main" id="{8DFB1349-94E1-3B50-80F3-184F350C697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89447" y="4457700"/>
            <a:ext cx="3400425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Рисунок 7">
            <a:extLst>
              <a:ext uri="{FF2B5EF4-FFF2-40B4-BE49-F238E27FC236}">
                <a16:creationId xmlns="" xmlns:a16="http://schemas.microsoft.com/office/drawing/2014/main" id="{BF54A3C4-030C-6F32-5266-F52FA078C4D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407422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4" name="Текст 20">
            <a:extLst>
              <a:ext uri="{FF2B5EF4-FFF2-40B4-BE49-F238E27FC236}">
                <a16:creationId xmlns="" xmlns:a16="http://schemas.microsoft.com/office/drawing/2014/main" id="{07BA1AEF-3A2B-2123-FC52-1334332D34E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07420" y="4457700"/>
            <a:ext cx="3400425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413334104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Текст 20">
            <a:extLst>
              <a:ext uri="{FF2B5EF4-FFF2-40B4-BE49-F238E27FC236}">
                <a16:creationId xmlns="" xmlns:a16="http://schemas.microsoft.com/office/drawing/2014/main" id="{845CD7D9-F32D-0284-2B38-87CAE76355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1"/>
            <a:ext cx="5545138" cy="16764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113D5287-0538-DEF9-542D-DBDCBCE27A9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71476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2" name="Рисунок 7">
            <a:extLst>
              <a:ext uri="{FF2B5EF4-FFF2-40B4-BE49-F238E27FC236}">
                <a16:creationId xmlns="" xmlns:a16="http://schemas.microsoft.com/office/drawing/2014/main" id="{884A6CCE-5246-5B06-5584-EF05574AC2A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324616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4" name="Текст 20">
            <a:extLst>
              <a:ext uri="{FF2B5EF4-FFF2-40B4-BE49-F238E27FC236}">
                <a16:creationId xmlns="" xmlns:a16="http://schemas.microsoft.com/office/drawing/2014/main" id="{F1899AAC-3CA7-F47C-1BEB-6AF94CB6E2B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324613" y="4457700"/>
            <a:ext cx="2592000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6" name="Текст 20">
            <a:extLst>
              <a:ext uri="{FF2B5EF4-FFF2-40B4-BE49-F238E27FC236}">
                <a16:creationId xmlns="" xmlns:a16="http://schemas.microsoft.com/office/drawing/2014/main" id="{EBC32CF6-DFEB-0FD5-5084-941BBB9BD10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1475" y="4457699"/>
            <a:ext cx="2592000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7" name="Рисунок 7">
            <a:extLst>
              <a:ext uri="{FF2B5EF4-FFF2-40B4-BE49-F238E27FC236}">
                <a16:creationId xmlns="" xmlns:a16="http://schemas.microsoft.com/office/drawing/2014/main" id="{6ED802DC-77F5-9362-EEA0-0C70D925C0C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275389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9" name="Рисунок 7">
            <a:extLst>
              <a:ext uri="{FF2B5EF4-FFF2-40B4-BE49-F238E27FC236}">
                <a16:creationId xmlns="" xmlns:a16="http://schemas.microsoft.com/office/drawing/2014/main" id="{59EFAC8D-9AFC-5D07-5F11-8E28EB470C2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9228529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20" name="Текст 20">
            <a:extLst>
              <a:ext uri="{FF2B5EF4-FFF2-40B4-BE49-F238E27FC236}">
                <a16:creationId xmlns="" xmlns:a16="http://schemas.microsoft.com/office/drawing/2014/main" id="{5173463A-42AC-1939-B5B3-11F85C4BEF4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228526" y="4457700"/>
            <a:ext cx="2592000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="" xmlns:a16="http://schemas.microsoft.com/office/drawing/2014/main" id="{A208CED3-A813-199C-3B50-F3D26C5F5CB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75388" y="4457699"/>
            <a:ext cx="2592000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3597549983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76400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Текст 20">
            <a:extLst>
              <a:ext uri="{FF2B5EF4-FFF2-40B4-BE49-F238E27FC236}">
                <a16:creationId xmlns="" xmlns:a16="http://schemas.microsoft.com/office/drawing/2014/main" id="{EBC32CF6-DFEB-0FD5-5084-941BBB9BD10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911290" y="2060575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5" name="Текст 20">
            <a:extLst>
              <a:ext uri="{FF2B5EF4-FFF2-40B4-BE49-F238E27FC236}">
                <a16:creationId xmlns="" xmlns:a16="http://schemas.microsoft.com/office/drawing/2014/main" id="{6F419D7C-1273-5BB1-0E6D-DF90CE83EF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1"/>
            <a:ext cx="5545138" cy="1676400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20">
            <a:extLst>
              <a:ext uri="{FF2B5EF4-FFF2-40B4-BE49-F238E27FC236}">
                <a16:creationId xmlns="" xmlns:a16="http://schemas.microsoft.com/office/drawing/2014/main" id="{D8140356-5F21-6E9F-FD5D-FFEA7682097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911290" y="4121150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2" name="Текст 20">
            <a:extLst>
              <a:ext uri="{FF2B5EF4-FFF2-40B4-BE49-F238E27FC236}">
                <a16:creationId xmlns="" xmlns:a16="http://schemas.microsoft.com/office/drawing/2014/main" id="{05631676-0164-F2AC-4263-C054BC6B0C6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827659" y="2060575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20">
            <a:extLst>
              <a:ext uri="{FF2B5EF4-FFF2-40B4-BE49-F238E27FC236}">
                <a16:creationId xmlns="" xmlns:a16="http://schemas.microsoft.com/office/drawing/2014/main" id="{297A5F6E-F9CF-7630-4442-655E522BF5E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27659" y="4121150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2" name="Текст 20">
            <a:extLst>
              <a:ext uri="{FF2B5EF4-FFF2-40B4-BE49-F238E27FC236}">
                <a16:creationId xmlns="" xmlns:a16="http://schemas.microsoft.com/office/drawing/2014/main" id="{1DF72A79-0E0F-B9D0-9932-F382C88DAFE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791646" y="2074862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4" name="Текст 20">
            <a:extLst>
              <a:ext uri="{FF2B5EF4-FFF2-40B4-BE49-F238E27FC236}">
                <a16:creationId xmlns="" xmlns:a16="http://schemas.microsoft.com/office/drawing/2014/main" id="{C213410B-FF18-8F0B-7206-6979272558C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791646" y="4135437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="" xmlns:a16="http://schemas.microsoft.com/office/drawing/2014/main" id="{25ACD9EF-AF46-B618-DCDC-8583E06DF9CA}"/>
              </a:ext>
            </a:extLst>
          </p:cNvPr>
          <p:cNvSpPr/>
          <p:nvPr userDrawn="1"/>
        </p:nvSpPr>
        <p:spPr>
          <a:xfrm>
            <a:off x="371475" y="2060575"/>
            <a:ext cx="1539814" cy="153981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>
            <a:extLst>
              <a:ext uri="{FF2B5EF4-FFF2-40B4-BE49-F238E27FC236}">
                <a16:creationId xmlns="" xmlns:a16="http://schemas.microsoft.com/office/drawing/2014/main" id="{AEB16363-6481-F4C5-C563-49B35DE99C03}"/>
              </a:ext>
            </a:extLst>
          </p:cNvPr>
          <p:cNvSpPr/>
          <p:nvPr userDrawn="1"/>
        </p:nvSpPr>
        <p:spPr>
          <a:xfrm>
            <a:off x="371475" y="4121150"/>
            <a:ext cx="1539814" cy="153981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>
            <a:extLst>
              <a:ext uri="{FF2B5EF4-FFF2-40B4-BE49-F238E27FC236}">
                <a16:creationId xmlns="" xmlns:a16="http://schemas.microsoft.com/office/drawing/2014/main" id="{29DE9D32-8E10-9E37-5A56-0053B70DC5FC}"/>
              </a:ext>
            </a:extLst>
          </p:cNvPr>
          <p:cNvSpPr/>
          <p:nvPr userDrawn="1"/>
        </p:nvSpPr>
        <p:spPr>
          <a:xfrm>
            <a:off x="4264024" y="2074923"/>
            <a:ext cx="1539814" cy="153981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>
            <a:extLst>
              <a:ext uri="{FF2B5EF4-FFF2-40B4-BE49-F238E27FC236}">
                <a16:creationId xmlns="" xmlns:a16="http://schemas.microsoft.com/office/drawing/2014/main" id="{FE710DB4-A229-94A2-6718-E71979CC0E07}"/>
              </a:ext>
            </a:extLst>
          </p:cNvPr>
          <p:cNvSpPr/>
          <p:nvPr userDrawn="1"/>
        </p:nvSpPr>
        <p:spPr>
          <a:xfrm>
            <a:off x="4264024" y="4135498"/>
            <a:ext cx="1539814" cy="153981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>
            <a:extLst>
              <a:ext uri="{FF2B5EF4-FFF2-40B4-BE49-F238E27FC236}">
                <a16:creationId xmlns="" xmlns:a16="http://schemas.microsoft.com/office/drawing/2014/main" id="{585A8B71-368B-7B80-67A9-E12687C17A66}"/>
              </a:ext>
            </a:extLst>
          </p:cNvPr>
          <p:cNvSpPr/>
          <p:nvPr userDrawn="1"/>
        </p:nvSpPr>
        <p:spPr>
          <a:xfrm>
            <a:off x="8251832" y="2074923"/>
            <a:ext cx="1539814" cy="15398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>
            <a:extLst>
              <a:ext uri="{FF2B5EF4-FFF2-40B4-BE49-F238E27FC236}">
                <a16:creationId xmlns="" xmlns:a16="http://schemas.microsoft.com/office/drawing/2014/main" id="{10229FB2-0707-0A35-9B4D-47C6B311DFEB}"/>
              </a:ext>
            </a:extLst>
          </p:cNvPr>
          <p:cNvSpPr/>
          <p:nvPr userDrawn="1"/>
        </p:nvSpPr>
        <p:spPr>
          <a:xfrm>
            <a:off x="8251832" y="4135498"/>
            <a:ext cx="1539814" cy="15398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3926F0D-67B1-B40D-FAFF-D60E89839D17}"/>
              </a:ext>
            </a:extLst>
          </p:cNvPr>
          <p:cNvSpPr>
            <a:spLocks noGrp="1" noChangeAspect="1"/>
          </p:cNvSpPr>
          <p:nvPr>
            <p:ph type="pic" sz="quarter" idx="31"/>
          </p:nvPr>
        </p:nvSpPr>
        <p:spPr>
          <a:xfrm>
            <a:off x="813231" y="250648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4" name="Рисунок 2">
            <a:extLst>
              <a:ext uri="{FF2B5EF4-FFF2-40B4-BE49-F238E27FC236}">
                <a16:creationId xmlns="" xmlns:a16="http://schemas.microsoft.com/office/drawing/2014/main" id="{F01AB43A-B2FF-2B22-280B-BDB8411F5A7A}"/>
              </a:ext>
            </a:extLst>
          </p:cNvPr>
          <p:cNvSpPr>
            <a:spLocks noGrp="1" noChangeAspect="1"/>
          </p:cNvSpPr>
          <p:nvPr>
            <p:ph type="pic" sz="quarter" idx="32"/>
          </p:nvPr>
        </p:nvSpPr>
        <p:spPr>
          <a:xfrm>
            <a:off x="4709931" y="250648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6" name="Рисунок 2">
            <a:extLst>
              <a:ext uri="{FF2B5EF4-FFF2-40B4-BE49-F238E27FC236}">
                <a16:creationId xmlns="" xmlns:a16="http://schemas.microsoft.com/office/drawing/2014/main" id="{74F61A39-D942-2EB3-9D36-3E402E192A24}"/>
              </a:ext>
            </a:extLst>
          </p:cNvPr>
          <p:cNvSpPr>
            <a:spLocks noGrp="1" noChangeAspect="1"/>
          </p:cNvSpPr>
          <p:nvPr>
            <p:ph type="pic" sz="quarter" idx="33"/>
          </p:nvPr>
        </p:nvSpPr>
        <p:spPr>
          <a:xfrm>
            <a:off x="8697739" y="250648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7" name="Рисунок 2">
            <a:extLst>
              <a:ext uri="{FF2B5EF4-FFF2-40B4-BE49-F238E27FC236}">
                <a16:creationId xmlns="" xmlns:a16="http://schemas.microsoft.com/office/drawing/2014/main" id="{9BF9D0A2-E588-82B1-526F-95C56ABBA347}"/>
              </a:ext>
            </a:extLst>
          </p:cNvPr>
          <p:cNvSpPr>
            <a:spLocks noGrp="1" noChangeAspect="1"/>
          </p:cNvSpPr>
          <p:nvPr>
            <p:ph type="pic" sz="quarter" idx="34"/>
          </p:nvPr>
        </p:nvSpPr>
        <p:spPr>
          <a:xfrm>
            <a:off x="813231" y="458293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8" name="Рисунок 2">
            <a:extLst>
              <a:ext uri="{FF2B5EF4-FFF2-40B4-BE49-F238E27FC236}">
                <a16:creationId xmlns="" xmlns:a16="http://schemas.microsoft.com/office/drawing/2014/main" id="{6270F62D-4847-9E62-9EAF-86ED3CE73FD4}"/>
              </a:ext>
            </a:extLst>
          </p:cNvPr>
          <p:cNvSpPr>
            <a:spLocks noGrp="1" noChangeAspect="1"/>
          </p:cNvSpPr>
          <p:nvPr>
            <p:ph type="pic" sz="quarter" idx="35"/>
          </p:nvPr>
        </p:nvSpPr>
        <p:spPr>
          <a:xfrm>
            <a:off x="4709931" y="458293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9" name="Рисунок 2">
            <a:extLst>
              <a:ext uri="{FF2B5EF4-FFF2-40B4-BE49-F238E27FC236}">
                <a16:creationId xmlns="" xmlns:a16="http://schemas.microsoft.com/office/drawing/2014/main" id="{89438154-BB17-377B-B416-09C332E18198}"/>
              </a:ext>
            </a:extLst>
          </p:cNvPr>
          <p:cNvSpPr>
            <a:spLocks noGrp="1" noChangeAspect="1"/>
          </p:cNvSpPr>
          <p:nvPr>
            <p:ph type="pic" sz="quarter" idx="36"/>
          </p:nvPr>
        </p:nvSpPr>
        <p:spPr>
          <a:xfrm>
            <a:off x="8697739" y="458293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168620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76400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Текст 20">
            <a:extLst>
              <a:ext uri="{FF2B5EF4-FFF2-40B4-BE49-F238E27FC236}">
                <a16:creationId xmlns="" xmlns:a16="http://schemas.microsoft.com/office/drawing/2014/main" id="{EBC32CF6-DFEB-0FD5-5084-941BBB9BD10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52520" y="2060575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5" name="Текст 20">
            <a:extLst>
              <a:ext uri="{FF2B5EF4-FFF2-40B4-BE49-F238E27FC236}">
                <a16:creationId xmlns="" xmlns:a16="http://schemas.microsoft.com/office/drawing/2014/main" id="{6F419D7C-1273-5BB1-0E6D-DF90CE83EF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2"/>
            <a:ext cx="5545138" cy="167639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="" xmlns:a16="http://schemas.microsoft.com/office/drawing/2014/main" id="{25ACD9EF-AF46-B618-DCDC-8583E06DF9CA}"/>
              </a:ext>
            </a:extLst>
          </p:cNvPr>
          <p:cNvSpPr/>
          <p:nvPr userDrawn="1"/>
        </p:nvSpPr>
        <p:spPr>
          <a:xfrm>
            <a:off x="371475" y="2060575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1</a:t>
            </a:r>
          </a:p>
        </p:txBody>
      </p:sp>
      <p:sp>
        <p:nvSpPr>
          <p:cNvPr id="4" name="Текст 20">
            <a:extLst>
              <a:ext uri="{FF2B5EF4-FFF2-40B4-BE49-F238E27FC236}">
                <a16:creationId xmlns="" xmlns:a16="http://schemas.microsoft.com/office/drawing/2014/main" id="{6CA27622-D6FB-89CC-B82C-492E2599621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52519" y="3897630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6F0B4AA7-5AF8-E137-A99A-6997BBBC0D51}"/>
              </a:ext>
            </a:extLst>
          </p:cNvPr>
          <p:cNvSpPr/>
          <p:nvPr userDrawn="1"/>
        </p:nvSpPr>
        <p:spPr>
          <a:xfrm>
            <a:off x="371474" y="3897630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4</a:t>
            </a:r>
          </a:p>
        </p:txBody>
      </p:sp>
      <p:sp>
        <p:nvSpPr>
          <p:cNvPr id="8" name="Текст 20">
            <a:extLst>
              <a:ext uri="{FF2B5EF4-FFF2-40B4-BE49-F238E27FC236}">
                <a16:creationId xmlns="" xmlns:a16="http://schemas.microsoft.com/office/drawing/2014/main" id="{CAEA39DF-AD7A-B200-8D18-7A6600F5576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058272" y="2062059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CEFEC94E-D925-879D-E7D3-8193353429B1}"/>
              </a:ext>
            </a:extLst>
          </p:cNvPr>
          <p:cNvSpPr/>
          <p:nvPr userDrawn="1"/>
        </p:nvSpPr>
        <p:spPr>
          <a:xfrm>
            <a:off x="8277227" y="2062059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3</a:t>
            </a:r>
          </a:p>
        </p:txBody>
      </p:sp>
      <p:sp>
        <p:nvSpPr>
          <p:cNvPr id="11" name="Текст 20">
            <a:extLst>
              <a:ext uri="{FF2B5EF4-FFF2-40B4-BE49-F238E27FC236}">
                <a16:creationId xmlns="" xmlns:a16="http://schemas.microsoft.com/office/drawing/2014/main" id="{E21EF764-04C1-EB2F-7008-7C6BAED5765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058271" y="3899114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="" xmlns:a16="http://schemas.microsoft.com/office/drawing/2014/main" id="{EE2D227B-00E0-9DE6-A105-C5858538D95E}"/>
              </a:ext>
            </a:extLst>
          </p:cNvPr>
          <p:cNvSpPr/>
          <p:nvPr userDrawn="1"/>
        </p:nvSpPr>
        <p:spPr>
          <a:xfrm>
            <a:off x="8277226" y="3899114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6</a:t>
            </a:r>
          </a:p>
        </p:txBody>
      </p:sp>
      <p:sp>
        <p:nvSpPr>
          <p:cNvPr id="15" name="Текст 20">
            <a:extLst>
              <a:ext uri="{FF2B5EF4-FFF2-40B4-BE49-F238E27FC236}">
                <a16:creationId xmlns="" xmlns:a16="http://schemas.microsoft.com/office/drawing/2014/main" id="{7CA89028-3B13-4FF7-1682-4F7EF57F3C6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105395" y="2060575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7" name="Овал 16">
            <a:extLst>
              <a:ext uri="{FF2B5EF4-FFF2-40B4-BE49-F238E27FC236}">
                <a16:creationId xmlns="" xmlns:a16="http://schemas.microsoft.com/office/drawing/2014/main" id="{64882645-4EC8-D3D5-8C03-4F0A0809AD01}"/>
              </a:ext>
            </a:extLst>
          </p:cNvPr>
          <p:cNvSpPr/>
          <p:nvPr userDrawn="1"/>
        </p:nvSpPr>
        <p:spPr>
          <a:xfrm>
            <a:off x="4324350" y="2060575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2</a:t>
            </a:r>
          </a:p>
        </p:txBody>
      </p:sp>
      <p:sp>
        <p:nvSpPr>
          <p:cNvPr id="19" name="Текст 20">
            <a:extLst>
              <a:ext uri="{FF2B5EF4-FFF2-40B4-BE49-F238E27FC236}">
                <a16:creationId xmlns="" xmlns:a16="http://schemas.microsoft.com/office/drawing/2014/main" id="{B51102E3-EDB6-71A0-6F56-01E7A210FAB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105394" y="3897630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0" name="Овал 19">
            <a:extLst>
              <a:ext uri="{FF2B5EF4-FFF2-40B4-BE49-F238E27FC236}">
                <a16:creationId xmlns="" xmlns:a16="http://schemas.microsoft.com/office/drawing/2014/main" id="{D9C717A7-CF29-B57C-3A02-36333D7FFEE3}"/>
              </a:ext>
            </a:extLst>
          </p:cNvPr>
          <p:cNvSpPr/>
          <p:nvPr userDrawn="1"/>
        </p:nvSpPr>
        <p:spPr>
          <a:xfrm>
            <a:off x="4324349" y="3897630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913696070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76400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Текст 20">
            <a:extLst>
              <a:ext uri="{FF2B5EF4-FFF2-40B4-BE49-F238E27FC236}">
                <a16:creationId xmlns="" xmlns:a16="http://schemas.microsoft.com/office/drawing/2014/main" id="{EBC32CF6-DFEB-0FD5-5084-941BBB9BD10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52520" y="2060576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5" name="Текст 20">
            <a:extLst>
              <a:ext uri="{FF2B5EF4-FFF2-40B4-BE49-F238E27FC236}">
                <a16:creationId xmlns="" xmlns:a16="http://schemas.microsoft.com/office/drawing/2014/main" id="{6F419D7C-1273-5BB1-0E6D-DF90CE83EF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2"/>
            <a:ext cx="5545138" cy="1676399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="" xmlns:a16="http://schemas.microsoft.com/office/drawing/2014/main" id="{25ACD9EF-AF46-B618-DCDC-8583E06DF9CA}"/>
              </a:ext>
            </a:extLst>
          </p:cNvPr>
          <p:cNvSpPr/>
          <p:nvPr userDrawn="1"/>
        </p:nvSpPr>
        <p:spPr>
          <a:xfrm>
            <a:off x="371475" y="2060575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1</a:t>
            </a:r>
          </a:p>
        </p:txBody>
      </p:sp>
      <p:sp>
        <p:nvSpPr>
          <p:cNvPr id="8" name="Текст 20">
            <a:extLst>
              <a:ext uri="{FF2B5EF4-FFF2-40B4-BE49-F238E27FC236}">
                <a16:creationId xmlns="" xmlns:a16="http://schemas.microsoft.com/office/drawing/2014/main" id="{CAEA39DF-AD7A-B200-8D18-7A6600F5576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058272" y="2062060"/>
            <a:ext cx="2762256" cy="779560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CEFEC94E-D925-879D-E7D3-8193353429B1}"/>
              </a:ext>
            </a:extLst>
          </p:cNvPr>
          <p:cNvSpPr/>
          <p:nvPr userDrawn="1"/>
        </p:nvSpPr>
        <p:spPr>
          <a:xfrm>
            <a:off x="8277227" y="2062059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3</a:t>
            </a:r>
          </a:p>
        </p:txBody>
      </p:sp>
      <p:sp>
        <p:nvSpPr>
          <p:cNvPr id="15" name="Текст 20">
            <a:extLst>
              <a:ext uri="{FF2B5EF4-FFF2-40B4-BE49-F238E27FC236}">
                <a16:creationId xmlns="" xmlns:a16="http://schemas.microsoft.com/office/drawing/2014/main" id="{7CA89028-3B13-4FF7-1682-4F7EF57F3C6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105395" y="2060576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7" name="Овал 16">
            <a:extLst>
              <a:ext uri="{FF2B5EF4-FFF2-40B4-BE49-F238E27FC236}">
                <a16:creationId xmlns="" xmlns:a16="http://schemas.microsoft.com/office/drawing/2014/main" id="{64882645-4EC8-D3D5-8C03-4F0A0809AD01}"/>
              </a:ext>
            </a:extLst>
          </p:cNvPr>
          <p:cNvSpPr/>
          <p:nvPr userDrawn="1"/>
        </p:nvSpPr>
        <p:spPr>
          <a:xfrm>
            <a:off x="4324350" y="2060575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2</a:t>
            </a:r>
          </a:p>
        </p:txBody>
      </p:sp>
      <p:sp>
        <p:nvSpPr>
          <p:cNvPr id="2" name="Текст 20">
            <a:extLst>
              <a:ext uri="{FF2B5EF4-FFF2-40B4-BE49-F238E27FC236}">
                <a16:creationId xmlns="" xmlns:a16="http://schemas.microsoft.com/office/drawing/2014/main" id="{DE70355E-7A13-0631-566A-801ADB4B1BF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52520" y="4879981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3" name="Овал 2">
            <a:extLst>
              <a:ext uri="{FF2B5EF4-FFF2-40B4-BE49-F238E27FC236}">
                <a16:creationId xmlns="" xmlns:a16="http://schemas.microsoft.com/office/drawing/2014/main" id="{89EB5568-6D93-EB6F-9680-0D10426BD4F0}"/>
              </a:ext>
            </a:extLst>
          </p:cNvPr>
          <p:cNvSpPr/>
          <p:nvPr userDrawn="1"/>
        </p:nvSpPr>
        <p:spPr>
          <a:xfrm>
            <a:off x="371475" y="4879980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7</a:t>
            </a:r>
          </a:p>
        </p:txBody>
      </p:sp>
      <p:sp>
        <p:nvSpPr>
          <p:cNvPr id="6" name="Текст 20">
            <a:extLst>
              <a:ext uri="{FF2B5EF4-FFF2-40B4-BE49-F238E27FC236}">
                <a16:creationId xmlns="" xmlns:a16="http://schemas.microsoft.com/office/drawing/2014/main" id="{4943E5A8-92C3-837D-13A8-24C7B80B0DD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058272" y="4881465"/>
            <a:ext cx="2762256" cy="779560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="" xmlns:a16="http://schemas.microsoft.com/office/drawing/2014/main" id="{3356A036-4452-2A7B-CDFB-6CECC39E7DD9}"/>
              </a:ext>
            </a:extLst>
          </p:cNvPr>
          <p:cNvSpPr/>
          <p:nvPr userDrawn="1"/>
        </p:nvSpPr>
        <p:spPr>
          <a:xfrm>
            <a:off x="8277227" y="4881464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9</a:t>
            </a:r>
          </a:p>
        </p:txBody>
      </p:sp>
      <p:sp>
        <p:nvSpPr>
          <p:cNvPr id="12" name="Текст 20">
            <a:extLst>
              <a:ext uri="{FF2B5EF4-FFF2-40B4-BE49-F238E27FC236}">
                <a16:creationId xmlns="" xmlns:a16="http://schemas.microsoft.com/office/drawing/2014/main" id="{3EB217B7-DCD8-C407-7E60-581F967A67F9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105395" y="4879981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="" xmlns:a16="http://schemas.microsoft.com/office/drawing/2014/main" id="{0667EA2E-6F86-5339-0EA7-E64CCD118776}"/>
              </a:ext>
            </a:extLst>
          </p:cNvPr>
          <p:cNvSpPr/>
          <p:nvPr userDrawn="1"/>
        </p:nvSpPr>
        <p:spPr>
          <a:xfrm>
            <a:off x="4324350" y="4879980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8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="" xmlns:a16="http://schemas.microsoft.com/office/drawing/2014/main" id="{1AE97594-0C6A-659C-6E0A-090BB2D4736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52520" y="3468794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1C1851E8-C3CB-26EC-DCBB-3B70A188D0F1}"/>
              </a:ext>
            </a:extLst>
          </p:cNvPr>
          <p:cNvSpPr/>
          <p:nvPr userDrawn="1"/>
        </p:nvSpPr>
        <p:spPr>
          <a:xfrm>
            <a:off x="371475" y="3468793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4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="" xmlns:a16="http://schemas.microsoft.com/office/drawing/2014/main" id="{AA5B3F30-1AC1-3924-E4C2-463890D5C36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058272" y="3470278"/>
            <a:ext cx="2762256" cy="779560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4" name="Овал 23">
            <a:extLst>
              <a:ext uri="{FF2B5EF4-FFF2-40B4-BE49-F238E27FC236}">
                <a16:creationId xmlns="" xmlns:a16="http://schemas.microsoft.com/office/drawing/2014/main" id="{DAA5AF18-5939-4751-982C-8D80957BE0CD}"/>
              </a:ext>
            </a:extLst>
          </p:cNvPr>
          <p:cNvSpPr/>
          <p:nvPr userDrawn="1"/>
        </p:nvSpPr>
        <p:spPr>
          <a:xfrm>
            <a:off x="8277227" y="3470277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6</a:t>
            </a:r>
          </a:p>
        </p:txBody>
      </p:sp>
      <p:sp>
        <p:nvSpPr>
          <p:cNvPr id="28" name="Текст 20">
            <a:extLst>
              <a:ext uri="{FF2B5EF4-FFF2-40B4-BE49-F238E27FC236}">
                <a16:creationId xmlns="" xmlns:a16="http://schemas.microsoft.com/office/drawing/2014/main" id="{597628A3-DC22-C99C-59A4-D64580C4E4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105395" y="3468794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9" name="Овал 28">
            <a:extLst>
              <a:ext uri="{FF2B5EF4-FFF2-40B4-BE49-F238E27FC236}">
                <a16:creationId xmlns="" xmlns:a16="http://schemas.microsoft.com/office/drawing/2014/main" id="{F8B831BE-E633-73CE-3D99-5B6371AC68D0}"/>
              </a:ext>
            </a:extLst>
          </p:cNvPr>
          <p:cNvSpPr/>
          <p:nvPr userDrawn="1"/>
        </p:nvSpPr>
        <p:spPr>
          <a:xfrm>
            <a:off x="4324350" y="3468793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65032272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22E4756F-D4EA-6536-4166-AD7424C615A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19DC20C1-F1AB-FCED-295D-244D14DB09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174" y="2285150"/>
            <a:ext cx="7004047" cy="457199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A8982901-05F5-E8CF-C1EA-779D05246C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174" y="852"/>
            <a:ext cx="6999287" cy="2284445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=""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=""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71770" y="6127844"/>
            <a:ext cx="1345248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=""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623792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r>
              <a:rPr lang="ru-RU" dirty="0"/>
              <a:t>к вебинару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6237605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фотографией спикера и короткой</a:t>
            </a:r>
            <a:br>
              <a:rPr lang="ru-RU" dirty="0"/>
            </a:br>
            <a:r>
              <a:rPr lang="ru-RU" dirty="0"/>
              <a:t>информацией о нем</a:t>
            </a:r>
          </a:p>
        </p:txBody>
      </p:sp>
      <p:sp>
        <p:nvSpPr>
          <p:cNvPr id="11" name="Рисунок 10">
            <a:extLst>
              <a:ext uri="{FF2B5EF4-FFF2-40B4-BE49-F238E27FC236}">
                <a16:creationId xmlns="" xmlns:a16="http://schemas.microsoft.com/office/drawing/2014/main" id="{32741ED9-DD0E-B192-DDE6-8853104B4F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9600" y="1787857"/>
            <a:ext cx="2756848" cy="275715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3" name="Текст 12">
            <a:extLst>
              <a:ext uri="{FF2B5EF4-FFF2-40B4-BE49-F238E27FC236}">
                <a16:creationId xmlns="" xmlns:a16="http://schemas.microsoft.com/office/drawing/2014/main" id="{A1A69D1C-192A-252E-759A-1CBEE1CD2D5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29600" y="1266422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Спикер</a:t>
            </a:r>
          </a:p>
        </p:txBody>
      </p:sp>
      <p:sp>
        <p:nvSpPr>
          <p:cNvPr id="15" name="Текст 12">
            <a:extLst>
              <a:ext uri="{FF2B5EF4-FFF2-40B4-BE49-F238E27FC236}">
                <a16:creationId xmlns="" xmlns:a16="http://schemas.microsoft.com/office/drawing/2014/main" id="{1021C041-0421-29F4-75E5-FEDCCB7C39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04046" y="4583579"/>
            <a:ext cx="5187953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7" name="Текст 12">
            <a:extLst>
              <a:ext uri="{FF2B5EF4-FFF2-40B4-BE49-F238E27FC236}">
                <a16:creationId xmlns="" xmlns:a16="http://schemas.microsoft.com/office/drawing/2014/main" id="{706758F7-CD85-11CA-5C8D-D0A9B96183D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29600" y="5126145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E5C51E8A-1F19-963C-1FD1-6A8D277C338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78979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407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76400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Текст 20">
            <a:extLst>
              <a:ext uri="{FF2B5EF4-FFF2-40B4-BE49-F238E27FC236}">
                <a16:creationId xmlns="" xmlns:a16="http://schemas.microsoft.com/office/drawing/2014/main" id="{6F419D7C-1273-5BB1-0E6D-DF90CE83EF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2"/>
            <a:ext cx="5545138" cy="167639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928435176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Титульный слайд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с одним скругленным углом 15">
            <a:extLst>
              <a:ext uri="{FF2B5EF4-FFF2-40B4-BE49-F238E27FC236}">
                <a16:creationId xmlns="" xmlns:a16="http://schemas.microsoft.com/office/drawing/2014/main" id="{0C80A67A-43E0-AF4D-9BC8-632FC8F956E9}"/>
              </a:ext>
            </a:extLst>
          </p:cNvPr>
          <p:cNvSpPr/>
          <p:nvPr userDrawn="1"/>
        </p:nvSpPr>
        <p:spPr>
          <a:xfrm>
            <a:off x="0" y="1177391"/>
            <a:ext cx="7000874" cy="5680609"/>
          </a:xfrm>
          <a:prstGeom prst="round1Rect">
            <a:avLst>
              <a:gd name="adj" fmla="val 1411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A8982901-05F5-E8CF-C1EA-779D05246C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8448"/>
          <a:stretch/>
        </p:blipFill>
        <p:spPr>
          <a:xfrm>
            <a:off x="0" y="0"/>
            <a:ext cx="6999287" cy="1177687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=""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=""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3190612"/>
            <a:ext cx="6237923" cy="150421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endParaRPr lang="ru-RU" dirty="0"/>
          </a:p>
        </p:txBody>
      </p:sp>
      <p:sp>
        <p:nvSpPr>
          <p:cNvPr id="11" name="Рисунок 10">
            <a:extLst>
              <a:ext uri="{FF2B5EF4-FFF2-40B4-BE49-F238E27FC236}">
                <a16:creationId xmlns="" xmlns:a16="http://schemas.microsoft.com/office/drawing/2014/main" id="{32741ED9-DD0E-B192-DDE6-8853104B4F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690907" y="1379349"/>
            <a:ext cx="1811059" cy="181126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5" name="Текст 12">
            <a:extLst>
              <a:ext uri="{FF2B5EF4-FFF2-40B4-BE49-F238E27FC236}">
                <a16:creationId xmlns="" xmlns:a16="http://schemas.microsoft.com/office/drawing/2014/main" id="{1021C041-0421-29F4-75E5-FEDCCB7C39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04046" y="3429000"/>
            <a:ext cx="5187953" cy="847138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7" name="Текст 12">
            <a:extLst>
              <a:ext uri="{FF2B5EF4-FFF2-40B4-BE49-F238E27FC236}">
                <a16:creationId xmlns="" xmlns:a16="http://schemas.microsoft.com/office/drawing/2014/main" id="{706758F7-CD85-11CA-5C8D-D0A9B96183D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29600" y="4514527"/>
            <a:ext cx="2757488" cy="964800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2D2FE33E-91BD-5664-8A3A-FC368D44956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8" y="219615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560058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407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Титульный слайд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с одним скругленным углом 17">
            <a:extLst>
              <a:ext uri="{FF2B5EF4-FFF2-40B4-BE49-F238E27FC236}">
                <a16:creationId xmlns="" xmlns:a16="http://schemas.microsoft.com/office/drawing/2014/main" id="{B5DFD7C2-99AE-1B4D-9738-271D351CA0C1}"/>
              </a:ext>
            </a:extLst>
          </p:cNvPr>
          <p:cNvSpPr/>
          <p:nvPr userDrawn="1"/>
        </p:nvSpPr>
        <p:spPr>
          <a:xfrm>
            <a:off x="0" y="1177391"/>
            <a:ext cx="7000874" cy="5680609"/>
          </a:xfrm>
          <a:prstGeom prst="round1Rect">
            <a:avLst>
              <a:gd name="adj" fmla="val 1411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0D4BC9B8-4437-5F4F-B5C7-022FA294B7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8448"/>
          <a:stretch/>
        </p:blipFill>
        <p:spPr>
          <a:xfrm>
            <a:off x="0" y="0"/>
            <a:ext cx="6999287" cy="1177687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=""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=""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3190612"/>
            <a:ext cx="6237923" cy="150421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endParaRPr lang="ru-RU" dirty="0"/>
          </a:p>
        </p:txBody>
      </p:sp>
      <p:sp>
        <p:nvSpPr>
          <p:cNvPr id="3" name="Рисунок 10">
            <a:extLst>
              <a:ext uri="{FF2B5EF4-FFF2-40B4-BE49-F238E27FC236}">
                <a16:creationId xmlns="" xmlns:a16="http://schemas.microsoft.com/office/drawing/2014/main" id="{6F1F650D-1241-B7BD-0BB3-48BB4D633D5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9600" y="1787857"/>
            <a:ext cx="2756848" cy="275715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4" name="Текст 12">
            <a:extLst>
              <a:ext uri="{FF2B5EF4-FFF2-40B4-BE49-F238E27FC236}">
                <a16:creationId xmlns="" xmlns:a16="http://schemas.microsoft.com/office/drawing/2014/main" id="{F6769608-9738-F7B3-49E1-18057130AA7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29600" y="1266422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Спикер</a:t>
            </a:r>
          </a:p>
        </p:txBody>
      </p:sp>
      <p:sp>
        <p:nvSpPr>
          <p:cNvPr id="10" name="Текст 12">
            <a:extLst>
              <a:ext uri="{FF2B5EF4-FFF2-40B4-BE49-F238E27FC236}">
                <a16:creationId xmlns="" xmlns:a16="http://schemas.microsoft.com/office/drawing/2014/main" id="{02F908CE-1BF1-EAB8-0B16-9E6C653232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04046" y="4583579"/>
            <a:ext cx="5187953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2" name="Текст 12">
            <a:extLst>
              <a:ext uri="{FF2B5EF4-FFF2-40B4-BE49-F238E27FC236}">
                <a16:creationId xmlns="" xmlns:a16="http://schemas.microsoft.com/office/drawing/2014/main" id="{7DF47B12-433B-7687-9DF8-726B2974E8F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29600" y="5126145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6BBDD7BB-4882-8DA8-8C05-ED72D3152DB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8" y="219615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139125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40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22E4756F-D4EA-6536-4166-AD7424C615A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19DC20C1-F1AB-FCED-295D-244D14DB09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174" y="2285150"/>
            <a:ext cx="7004047" cy="457199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A8982901-05F5-E8CF-C1EA-779D05246C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174" y="852"/>
            <a:ext cx="6999287" cy="2284445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=""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=""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71770" y="6127844"/>
            <a:ext cx="1345248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=""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623792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r>
              <a:rPr lang="ru-RU" dirty="0"/>
              <a:t>к вебинару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6237605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фотографиями спикеров и короткой</a:t>
            </a:r>
            <a:br>
              <a:rPr lang="ru-RU" dirty="0"/>
            </a:br>
            <a:r>
              <a:rPr lang="ru-RU" dirty="0"/>
              <a:t>информацией о них</a:t>
            </a:r>
          </a:p>
        </p:txBody>
      </p:sp>
      <p:sp>
        <p:nvSpPr>
          <p:cNvPr id="11" name="Рисунок 10">
            <a:extLst>
              <a:ext uri="{FF2B5EF4-FFF2-40B4-BE49-F238E27FC236}">
                <a16:creationId xmlns="" xmlns:a16="http://schemas.microsoft.com/office/drawing/2014/main" id="{32741ED9-DD0E-B192-DDE6-8853104B4F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75208" y="1933996"/>
            <a:ext cx="878400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3" name="Текст 12">
            <a:extLst>
              <a:ext uri="{FF2B5EF4-FFF2-40B4-BE49-F238E27FC236}">
                <a16:creationId xmlns="" xmlns:a16="http://schemas.microsoft.com/office/drawing/2014/main" id="{A1A69D1C-192A-252E-759A-1CBEE1CD2D5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29600" y="1266422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Спикер</a:t>
            </a:r>
          </a:p>
        </p:txBody>
      </p:sp>
      <p:sp>
        <p:nvSpPr>
          <p:cNvPr id="15" name="Текст 12">
            <a:extLst>
              <a:ext uri="{FF2B5EF4-FFF2-40B4-BE49-F238E27FC236}">
                <a16:creationId xmlns="" xmlns:a16="http://schemas.microsoft.com/office/drawing/2014/main" id="{1021C041-0421-29F4-75E5-FEDCCB7C39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72092" y="1960639"/>
            <a:ext cx="3348433" cy="358452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7" name="Текст 12">
            <a:extLst>
              <a:ext uri="{FF2B5EF4-FFF2-40B4-BE49-F238E27FC236}">
                <a16:creationId xmlns="" xmlns:a16="http://schemas.microsoft.com/office/drawing/2014/main" id="{706758F7-CD85-11CA-5C8D-D0A9B96183D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72091" y="2326715"/>
            <a:ext cx="3348433" cy="440428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sp>
        <p:nvSpPr>
          <p:cNvPr id="5" name="Рисунок 10">
            <a:extLst>
              <a:ext uri="{FF2B5EF4-FFF2-40B4-BE49-F238E27FC236}">
                <a16:creationId xmlns="" xmlns:a16="http://schemas.microsoft.com/office/drawing/2014/main" id="{D7638F71-2262-6CFF-C856-59FE2CF49757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375208" y="3178486"/>
            <a:ext cx="878400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6" name="Текст 12">
            <a:extLst>
              <a:ext uri="{FF2B5EF4-FFF2-40B4-BE49-F238E27FC236}">
                <a16:creationId xmlns="" xmlns:a16="http://schemas.microsoft.com/office/drawing/2014/main" id="{0BB8F454-48E5-6212-E8F9-815AE1B1CCD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72092" y="3205129"/>
            <a:ext cx="3348433" cy="358452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2" name="Текст 12">
            <a:extLst>
              <a:ext uri="{FF2B5EF4-FFF2-40B4-BE49-F238E27FC236}">
                <a16:creationId xmlns="" xmlns:a16="http://schemas.microsoft.com/office/drawing/2014/main" id="{ABE9A9FB-82D9-4642-4E4D-38D2493D7B9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72091" y="3563581"/>
            <a:ext cx="3348433" cy="448052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sp>
        <p:nvSpPr>
          <p:cNvPr id="18" name="Рисунок 10">
            <a:extLst>
              <a:ext uri="{FF2B5EF4-FFF2-40B4-BE49-F238E27FC236}">
                <a16:creationId xmlns="" xmlns:a16="http://schemas.microsoft.com/office/drawing/2014/main" id="{8AAD7461-090C-D0F6-EA6D-1159ECB69440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375208" y="4437898"/>
            <a:ext cx="878400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9" name="Текст 12">
            <a:extLst>
              <a:ext uri="{FF2B5EF4-FFF2-40B4-BE49-F238E27FC236}">
                <a16:creationId xmlns="" xmlns:a16="http://schemas.microsoft.com/office/drawing/2014/main" id="{8897B22B-3BB4-BB38-9E70-C4F031AB58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72092" y="4464541"/>
            <a:ext cx="3348433" cy="358452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21" name="Текст 12">
            <a:extLst>
              <a:ext uri="{FF2B5EF4-FFF2-40B4-BE49-F238E27FC236}">
                <a16:creationId xmlns="" xmlns:a16="http://schemas.microsoft.com/office/drawing/2014/main" id="{9A6D53DB-6FEA-1F70-2F26-0EA3682A3A0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472091" y="4863705"/>
            <a:ext cx="3348433" cy="407339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FB8DA4E-F920-3968-9B46-91DE4D054A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928584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63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22E4756F-D4EA-6536-4166-AD7424C615A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19DC20C1-F1AB-FCED-295D-244D14DB09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174" y="2285150"/>
            <a:ext cx="7004047" cy="457199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A8982901-05F5-E8CF-C1EA-779D05246C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174" y="852"/>
            <a:ext cx="6999287" cy="2284445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=""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=""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71770" y="6127844"/>
            <a:ext cx="1345248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=""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623792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r>
              <a:rPr lang="ru-RU" dirty="0"/>
              <a:t>с </a:t>
            </a:r>
            <a:r>
              <a:rPr lang="ru-RU" dirty="0" err="1"/>
              <a:t>кобрендингом</a:t>
            </a:r>
            <a:endParaRPr lang="ru-RU" dirty="0"/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6237605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логотипами государственных структур</a:t>
            </a:r>
            <a:br>
              <a:rPr lang="ru-RU" dirty="0"/>
            </a:br>
            <a:r>
              <a:rPr lang="ru-RU" dirty="0"/>
              <a:t>и прочих подразделений</a:t>
            </a:r>
          </a:p>
        </p:txBody>
      </p:sp>
      <p:sp>
        <p:nvSpPr>
          <p:cNvPr id="11" name="Рисунок 10">
            <a:extLst>
              <a:ext uri="{FF2B5EF4-FFF2-40B4-BE49-F238E27FC236}">
                <a16:creationId xmlns="" xmlns:a16="http://schemas.microsoft.com/office/drawing/2014/main" id="{32741ED9-DD0E-B192-DDE6-8853104B4F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796436" y="2378133"/>
            <a:ext cx="3599999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5" name="Рисунок 10">
            <a:extLst>
              <a:ext uri="{FF2B5EF4-FFF2-40B4-BE49-F238E27FC236}">
                <a16:creationId xmlns="" xmlns:a16="http://schemas.microsoft.com/office/drawing/2014/main" id="{D7638F71-2262-6CFF-C856-59FE2CF49757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796436" y="3622623"/>
            <a:ext cx="3600000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742F9E3D-AE4D-C1C1-25D1-8197DE5EB68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984651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43B50A7C-9AF4-9F1E-42CF-7D90014BFFE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6C36F0D6-7602-9A86-B34C-0FCFA41D72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2192000" cy="2286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4A183C20-5F82-791A-9003-44E40A5B2E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286000"/>
            <a:ext cx="12192000" cy="4572000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=""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=""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20230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=""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11433493" cy="1443545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 уровня </a:t>
            </a:r>
            <a:br>
              <a:rPr lang="ru-RU" dirty="0"/>
            </a:br>
            <a:r>
              <a:rPr lang="ru-RU" dirty="0"/>
              <a:t>презентации с </a:t>
            </a:r>
            <a:r>
              <a:rPr lang="ru-RU" dirty="0" err="1"/>
              <a:t>кобрендингом</a:t>
            </a:r>
            <a:endParaRPr lang="ru-RU" dirty="0"/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145803"/>
            <a:ext cx="11441112" cy="54376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логотипами государственных структур</a:t>
            </a:r>
            <a:br>
              <a:rPr lang="ru-RU" dirty="0"/>
            </a:br>
            <a:r>
              <a:rPr lang="ru-RU" dirty="0"/>
              <a:t>и прочих подразделений</a:t>
            </a:r>
          </a:p>
        </p:txBody>
      </p:sp>
      <p:sp>
        <p:nvSpPr>
          <p:cNvPr id="7" name="Рисунок 10">
            <a:extLst>
              <a:ext uri="{FF2B5EF4-FFF2-40B4-BE49-F238E27FC236}">
                <a16:creationId xmlns="" xmlns:a16="http://schemas.microsoft.com/office/drawing/2014/main" id="{C68EAA47-7EF2-8B49-71C4-94E89F6FFA34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379097" y="5062790"/>
            <a:ext cx="2963260" cy="72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1" name="Рисунок 10">
            <a:extLst>
              <a:ext uri="{FF2B5EF4-FFF2-40B4-BE49-F238E27FC236}">
                <a16:creationId xmlns="" xmlns:a16="http://schemas.microsoft.com/office/drawing/2014/main" id="{8F0BA75E-708F-BB59-81A0-6916CA8DF0DB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3721454" y="5062790"/>
            <a:ext cx="2963260" cy="72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B3B0AA54-F782-087B-407C-3203A54F58C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33815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F25E4E90-F82C-71C8-BC71-DCB4F7513DC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43488" y="0"/>
            <a:ext cx="7148512" cy="6858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F5FDCA9-63B3-407D-0D24-F593B9544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67475" y="6108699"/>
            <a:ext cx="43815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6B787AA-382A-DA39-9493-92E45CF15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Текст 11">
            <a:extLst>
              <a:ext uri="{FF2B5EF4-FFF2-40B4-BE49-F238E27FC236}">
                <a16:creationId xmlns="" xmlns:a16="http://schemas.microsoft.com/office/drawing/2014/main" id="{764EDE60-FD07-497C-B263-911F77AB7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1952957"/>
            <a:ext cx="5345430" cy="124744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первого</a:t>
            </a:r>
            <a:r>
              <a:rPr lang="en-US" dirty="0"/>
              <a:t> </a:t>
            </a:r>
            <a:r>
              <a:rPr lang="ru-RU" dirty="0"/>
              <a:t>уровня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презентация МРГ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C5A8DE2D-B9D9-A201-DE76-02295CE121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095" y="609600"/>
            <a:ext cx="5345430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9446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785818CA-69F6-81B0-2594-0F869A614DA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F5FDCA9-63B3-407D-0D24-F593B9544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67475" y="6108699"/>
            <a:ext cx="43815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6B787AA-382A-DA39-9493-92E45CF15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5EB90169-17F9-CEE0-B2DB-24810A7C5B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1" name="Текст 11">
            <a:extLst>
              <a:ext uri="{FF2B5EF4-FFF2-40B4-BE49-F238E27FC236}">
                <a16:creationId xmlns="" xmlns:a16="http://schemas.microsoft.com/office/drawing/2014/main" id="{764EDE60-FD07-497C-B263-911F77AB7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1952957"/>
            <a:ext cx="5345430" cy="124744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первого</a:t>
            </a:r>
            <a:r>
              <a:rPr lang="en-US" dirty="0"/>
              <a:t> </a:t>
            </a:r>
            <a:r>
              <a:rPr lang="ru-RU" dirty="0"/>
              <a:t>уровня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презентация МРГ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C5A8DE2D-B9D9-A201-DE76-02295CE121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095" y="609600"/>
            <a:ext cx="5345430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</a:t>
            </a: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0763ADB-9E06-8B6F-580C-58DF35EC20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7" y="5940688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132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=""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=""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180022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2" name="Текст 20">
            <a:extLst>
              <a:ext uri="{FF2B5EF4-FFF2-40B4-BE49-F238E27FC236}">
                <a16:creationId xmlns="" xmlns:a16="http://schemas.microsoft.com/office/drawing/2014/main" id="{7722F8F8-3338-4510-1498-61552E684C6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5" y="3860800"/>
            <a:ext cx="5545138" cy="1800225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=""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5" name="Текст 20">
            <a:extLst>
              <a:ext uri="{FF2B5EF4-FFF2-40B4-BE49-F238E27FC236}">
                <a16:creationId xmlns="" xmlns:a16="http://schemas.microsoft.com/office/drawing/2014/main" id="{AB73E1EC-DA6E-6393-DE3E-3C36CE78678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75388" y="2060576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=""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2082994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525B22C-1FDF-B1DD-2614-326DB13E2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65125"/>
            <a:ext cx="114490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9EB5AA9-0483-CBAD-49D6-D045D36A9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B36818B-7E23-9008-FCD0-AC9EAB8783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34175" y="6108699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CBB89DA-CD83-9A0A-D1C3-D34AE8436A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48975" y="6092825"/>
            <a:ext cx="971550" cy="3968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80BBCFCA-6850-AABB-216C-747687851E11}"/>
              </a:ext>
            </a:extLst>
          </p:cNvPr>
          <p:cNvPicPr>
            <a:picLocks noChangeAspect="1"/>
          </p:cNvPicPr>
          <p:nvPr userDrawn="1"/>
        </p:nvPicPr>
        <p:blipFill>
          <a:blip r:embed="rId34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77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50" r:id="rId7"/>
    <p:sldLayoutId id="2147483666" r:id="rId8"/>
    <p:sldLayoutId id="2147483649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78" r:id="rId21"/>
    <p:sldLayoutId id="2147483679" r:id="rId22"/>
    <p:sldLayoutId id="2147483680" r:id="rId23"/>
    <p:sldLayoutId id="2147483681" r:id="rId24"/>
    <p:sldLayoutId id="2147483682" r:id="rId25"/>
    <p:sldLayoutId id="2147483683" r:id="rId26"/>
    <p:sldLayoutId id="2147483684" r:id="rId27"/>
    <p:sldLayoutId id="2147483685" r:id="rId28"/>
    <p:sldLayoutId id="2147483686" r:id="rId29"/>
    <p:sldLayoutId id="2147483689" r:id="rId30"/>
    <p:sldLayoutId id="2147483687" r:id="rId31"/>
    <p:sldLayoutId id="2147483688" r:id="rId3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4088" userDrawn="1">
          <p15:clr>
            <a:srgbClr val="F26B43"/>
          </p15:clr>
        </p15:guide>
        <p15:guide id="2" orient="horz" pos="232" userDrawn="1">
          <p15:clr>
            <a:srgbClr val="F26B43"/>
          </p15:clr>
        </p15:guide>
        <p15:guide id="3" pos="234" userDrawn="1">
          <p15:clr>
            <a:srgbClr val="F26B43"/>
          </p15:clr>
        </p15:guide>
        <p15:guide id="4" pos="7446" userDrawn="1">
          <p15:clr>
            <a:srgbClr val="F26B43"/>
          </p15:clr>
        </p15:guide>
        <p15:guide id="5" orient="horz" pos="3838" userDrawn="1">
          <p15:clr>
            <a:srgbClr val="F26B43"/>
          </p15:clr>
        </p15:guide>
        <p15:guide id="6" pos="6834" userDrawn="1">
          <p15:clr>
            <a:srgbClr val="F26B43"/>
          </p15:clr>
        </p15:guide>
        <p15:guide id="7" orient="horz" pos="3543" userDrawn="1">
          <p15:clr>
            <a:srgbClr val="F26B43"/>
          </p15:clr>
        </p15:guide>
        <p15:guide id="8" orient="horz" pos="1298" userDrawn="1">
          <p15:clr>
            <a:srgbClr val="F26B43"/>
          </p15:clr>
        </p15:guide>
        <p15:guide id="9" pos="3727" userDrawn="1">
          <p15:clr>
            <a:srgbClr val="F26B43"/>
          </p15:clr>
        </p15:guide>
        <p15:guide id="10" pos="395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Текст 17">
            <a:extLst>
              <a:ext uri="{FF2B5EF4-FFF2-40B4-BE49-F238E27FC236}">
                <a16:creationId xmlns="" xmlns:a16="http://schemas.microsoft.com/office/drawing/2014/main" id="{83ABEE15-B18D-C7A0-248A-04C50B07E5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ru-RU" sz="2800" dirty="0"/>
              <a:t>Дорожная карта по доработке государственной услуги </a:t>
            </a:r>
            <a:r>
              <a:rPr lang="ru-RU" sz="2800" dirty="0" smtClean="0"/>
              <a:t>«Прием экзаменов на право управления самоходными машинами и выдача удостоверений тракториста-машиниста»</a:t>
            </a:r>
            <a:endParaRPr lang="ru-RU" sz="2800" dirty="0"/>
          </a:p>
        </p:txBody>
      </p:sp>
      <p:sp>
        <p:nvSpPr>
          <p:cNvPr id="19" name="Текст 18">
            <a:extLst>
              <a:ext uri="{FF2B5EF4-FFF2-40B4-BE49-F238E27FC236}">
                <a16:creationId xmlns="" xmlns:a16="http://schemas.microsoft.com/office/drawing/2014/main" id="{171E9330-FE3F-6E5F-3BB2-FCF6A211B9E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9095" y="5054722"/>
            <a:ext cx="6237605" cy="874712"/>
          </a:xfrm>
        </p:spPr>
        <p:txBody>
          <a:bodyPr>
            <a:norm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i="1" dirty="0" smtClean="0"/>
              <a:t>РЕАЛИЗУЕТСЯ МИНИСТЕРСТВОМ СЕЛЬСКОГО ХОЗЯЙСТВА РЕСПУБЛИКИ АЛТАЙ</a:t>
            </a:r>
          </a:p>
        </p:txBody>
      </p:sp>
      <p:pic>
        <p:nvPicPr>
          <p:cNvPr id="23" name="Рисунок 22">
            <a:extLst>
              <a:ext uri="{FF2B5EF4-FFF2-40B4-BE49-F238E27FC236}">
                <a16:creationId xmlns="" xmlns:a16="http://schemas.microsoft.com/office/drawing/2014/main" id="{F973B055-5779-9968-B1A7-CB6EA5126177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l="-293" r="293" b="-4771"/>
          <a:stretch/>
        </p:blipFill>
        <p:spPr>
          <a:xfrm>
            <a:off x="7682136" y="180056"/>
            <a:ext cx="3599999" cy="874712"/>
          </a:xfrm>
        </p:spPr>
      </p:pic>
      <p:pic>
        <p:nvPicPr>
          <p:cNvPr id="25" name="Рисунок 24">
            <a:extLst>
              <a:ext uri="{FF2B5EF4-FFF2-40B4-BE49-F238E27FC236}">
                <a16:creationId xmlns="" xmlns:a16="http://schemas.microsoft.com/office/drawing/2014/main" id="{6228EEC6-30A7-4B12-D875-58F401BC8DB5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 rotWithShape="1">
          <a:blip r:embed="rId3"/>
          <a:srcRect t="-9781" b="-2915"/>
          <a:stretch/>
        </p:blipFill>
        <p:spPr>
          <a:xfrm>
            <a:off x="7682136" y="1116815"/>
            <a:ext cx="3600000" cy="874712"/>
          </a:xfrm>
        </p:spPr>
      </p:pic>
    </p:spTree>
    <p:extLst>
      <p:ext uri="{BB962C8B-B14F-4D97-AF65-F5344CB8AC3E}">
        <p14:creationId xmlns:p14="http://schemas.microsoft.com/office/powerpoint/2010/main" val="3954926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>
            <a:extLst>
              <a:ext uri="{FF2B5EF4-FFF2-40B4-BE49-F238E27FC236}">
                <a16:creationId xmlns="" xmlns:a16="http://schemas.microsoft.com/office/drawing/2014/main" id="{940B7D16-BC20-38EE-7F56-07F0C1D60B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Спасибо</a:t>
            </a:r>
            <a:br>
              <a:rPr lang="ru-RU" dirty="0"/>
            </a:br>
            <a:r>
              <a:rPr lang="ru-RU" dirty="0"/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876069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Дорожная карта по доработке государственной услуги «Прием экзаменов на право управления самоходными машинами и выдача удостоверений тракториста-машиниста»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2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205418"/>
              </p:ext>
            </p:extLst>
          </p:nvPr>
        </p:nvGraphicFramePr>
        <p:xfrm>
          <a:off x="838200" y="1266092"/>
          <a:ext cx="10688515" cy="4303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206">
                  <a:extLst>
                    <a:ext uri="{9D8B030D-6E8A-4147-A177-3AD203B41FA5}">
                      <a16:colId xmlns="" xmlns:a16="http://schemas.microsoft.com/office/drawing/2014/main" val="3138834513"/>
                    </a:ext>
                  </a:extLst>
                </a:gridCol>
                <a:gridCol w="7736309">
                  <a:extLst>
                    <a:ext uri="{9D8B030D-6E8A-4147-A177-3AD203B41FA5}">
                      <a16:colId xmlns="" xmlns:a16="http://schemas.microsoft.com/office/drawing/2014/main" val="3178596356"/>
                    </a:ext>
                  </a:extLst>
                </a:gridCol>
              </a:tblGrid>
              <a:tr h="14243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государственных услуг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Прием экзаменов на право управления самоходными машинами и выдача удостоверений тракториста-машиниста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53925297"/>
                  </a:ext>
                </a:extLst>
              </a:tr>
              <a:tr h="1160432"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Получатели услуг 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0" i="1" dirty="0" smtClean="0">
                          <a:solidFill>
                            <a:srgbClr val="1A1A1A"/>
                          </a:solidFill>
                          <a:effectLst/>
                          <a:latin typeface="YS Text"/>
                        </a:rPr>
                        <a:t>Физические лица</a:t>
                      </a:r>
                      <a:endParaRPr lang="ru-RU" b="0" i="1" dirty="0">
                        <a:solidFill>
                          <a:srgbClr val="1A1A1A"/>
                        </a:solidFill>
                        <a:effectLst/>
                        <a:latin typeface="YS Tex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10275437"/>
                  </a:ext>
                </a:extLst>
              </a:tr>
              <a:tr h="17183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Административный регламент</a:t>
                      </a:r>
                    </a:p>
                    <a:p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Приказ Министерства сельского хозяйства Республики Алтай </a:t>
                      </a:r>
                      <a:br>
                        <a:rPr kumimoji="0" lang="ru-RU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от 29.09.2015 г. № 207 «Об утверждении административного регламента предоставления государственной услуги по приему экзаменов на право управления самоходными машинами и выдаче удостоверений тракториста-машиниста»</a:t>
                      </a:r>
                      <a:endParaRPr kumimoji="0" lang="ru-RU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378336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9193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Дорожная карта по доработке государственной услуги «Прием экзаменов на право управления самоходными машинами и выдача удостоверений тракториста-машиниста»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3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707131"/>
              </p:ext>
            </p:extLst>
          </p:nvPr>
        </p:nvGraphicFramePr>
        <p:xfrm>
          <a:off x="614233" y="536874"/>
          <a:ext cx="10952285" cy="5382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8639">
                  <a:extLst>
                    <a:ext uri="{9D8B030D-6E8A-4147-A177-3AD203B41FA5}">
                      <a16:colId xmlns="" xmlns:a16="http://schemas.microsoft.com/office/drawing/2014/main" val="3138834513"/>
                    </a:ext>
                  </a:extLst>
                </a:gridCol>
                <a:gridCol w="5433646">
                  <a:extLst>
                    <a:ext uri="{9D8B030D-6E8A-4147-A177-3AD203B41FA5}">
                      <a16:colId xmlns="" xmlns:a16="http://schemas.microsoft.com/office/drawing/2014/main" val="3178596356"/>
                    </a:ext>
                  </a:extLst>
                </a:gridCol>
              </a:tblGrid>
              <a:tr h="109556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ТЕКУЩЕЕ СОСТОЯНИЕ ПРЕДОСТАВЛЕНИЯ</a:t>
                      </a:r>
                      <a:r>
                        <a:rPr lang="ru-RU" baseline="0" dirty="0" smtClean="0"/>
                        <a:t> ГОСУДАРСТВЕННОЙ УСЛУГИ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 ИТОГАМ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САМОПРОВЕРКИ ГОСУДАРСТВЕННЫХ УСЛУГ (СЕРВИСОВ) С УЧЕТОМ МЕТОДИКИ ПРОВЕДЕНИЯ ОЦЕНКИ УРОВНЯ СООТВЕТСТВИЯ ПРИНЦИПАМ И СТАНДАРТАМ КЛИЕНТОЦЕНТРИЧНОСТИ У ПОЛУЧАТЕЛЯ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УСЛУГИ ОТСУТСТВУЕТ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53925297"/>
                  </a:ext>
                </a:extLst>
              </a:tr>
              <a:tr h="3644652"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latin typeface="+mn-lt"/>
                          <a:cs typeface="Times New Roman" pitchFamily="18" charset="0"/>
                        </a:rPr>
                        <a:t>НА СЕГОДНЯШНИЙ ДЕНЬ</a:t>
                      </a:r>
                      <a:r>
                        <a:rPr lang="ru-RU" sz="1800" i="1" baseline="0" dirty="0" smtClean="0">
                          <a:latin typeface="+mn-lt"/>
                          <a:cs typeface="Times New Roman" pitchFamily="18" charset="0"/>
                        </a:rPr>
                        <a:t> УСЛУГА ПРЕДОСТАВЛЯЕТСЯ ЧЕРЕЗ: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800" i="1" baseline="0" dirty="0" smtClean="0">
                          <a:latin typeface="+mn-lt"/>
                          <a:cs typeface="Times New Roman" pitchFamily="18" charset="0"/>
                        </a:rPr>
                        <a:t>1. ЕПГУ.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800" i="1" baseline="0" dirty="0" smtClean="0">
                          <a:latin typeface="+mn-lt"/>
                          <a:cs typeface="Times New Roman" pitchFamily="18" charset="0"/>
                        </a:rPr>
                        <a:t>2. ЛИЧНОЕ ОБРАЩЕНИЕ ПОЛУЧАТЕЛЯ УСЛУГИ В МИНИСТЕРСТВО СЕЛЬСКОГО ХОЗЯЙСТВА РЕСПУБЛИКИТ АЛТАЙ.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1. ВОЗМОЖНОСТЬ ОБРАЩЕНИЯ</a:t>
                      </a:r>
                      <a:r>
                        <a:rPr lang="ru-RU" sz="18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ДЛЯ ПРЕДОСТАВЛЕНИЯ УСЛУГИ ЧЕРЕЗ МФЦ.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2. ВОЗМОЖНОСТЬ ПОЛУЧЕНИЯ</a:t>
                      </a:r>
                      <a:r>
                        <a:rPr lang="ru-RU" sz="18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ОБРАТНОЙ СВЯЗИ.</a:t>
                      </a:r>
                      <a:endParaRPr lang="ru-RU" sz="18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10275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451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Дорожная карта по доработке государственной услуги «Прием экзаменов на право управления самоходными машинами и выдача удостоверений тракториста-машиниста»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4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216050"/>
              </p:ext>
            </p:extLst>
          </p:nvPr>
        </p:nvGraphicFramePr>
        <p:xfrm>
          <a:off x="600075" y="489843"/>
          <a:ext cx="10152185" cy="5171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2185">
                  <a:extLst>
                    <a:ext uri="{9D8B030D-6E8A-4147-A177-3AD203B41FA5}">
                      <a16:colId xmlns="" xmlns:a16="http://schemas.microsoft.com/office/drawing/2014/main" val="3138834513"/>
                    </a:ext>
                  </a:extLst>
                </a:gridCol>
              </a:tblGrid>
              <a:tr h="74251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ОПИСАНИЕ ЦЕЛЕВОГО СОСТОЯНИЯ ПРЕДОСТАВЛЕНИЯ ГОСУДАРСТВЕННОЙ УСЛУГИ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53925297"/>
                  </a:ext>
                </a:extLst>
              </a:tr>
              <a:tr h="442867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800" i="1" dirty="0" smtClean="0">
                          <a:latin typeface="+mn-lt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1800" i="1" baseline="0" dirty="0" smtClean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i="1" dirty="0" smtClean="0">
                          <a:latin typeface="+mn-lt"/>
                          <a:cs typeface="Times New Roman" panose="02020603050405020304" pitchFamily="18" charset="0"/>
                        </a:rPr>
                        <a:t>ОПТИМИЗАЦИЯ ПЕРЕЧНЯ ДОКУМЕНТОВ,</a:t>
                      </a:r>
                      <a:r>
                        <a:rPr lang="ru-RU" sz="1800" i="1" baseline="0" dirty="0" smtClean="0">
                          <a:latin typeface="+mn-lt"/>
                          <a:cs typeface="Times New Roman" panose="02020603050405020304" pitchFamily="18" charset="0"/>
                        </a:rPr>
                        <a:t> ПРЕДОСТАВЛЯЕМЫХ ЗАЯВИТЕЛЕМ ДЛЯ ПОЛУЧЕНИЯ УСЛУГИ (ОТВЕТСТВЕННЫЙ СОТРУДНИК МИНИСТЕРСТВА СНИМАЕТ КОПИИ С ПРЕДСТАВЛЕННЫХ ЗАЯВИТЕЛЕМ  ОРИГИНАЛОВ ДОКУМЕНТОВ).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800" i="1" baseline="0" dirty="0" smtClean="0">
                          <a:latin typeface="+mn-lt"/>
                          <a:cs typeface="Times New Roman" panose="02020603050405020304" pitchFamily="18" charset="0"/>
                        </a:rPr>
                        <a:t>Например: снимает скан –копии паспорта гражданина, ИНН, СНИЛС</a:t>
                      </a:r>
                      <a:r>
                        <a:rPr lang="ru-RU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800" i="1" baseline="0" dirty="0" smtClean="0">
                          <a:latin typeface="+mn-lt"/>
                          <a:cs typeface="Times New Roman" panose="02020603050405020304" pitchFamily="18" charset="0"/>
                        </a:rPr>
                        <a:t>2. ОПТИМИЗАЦИЯ АДМИНИСТРАТИВНЫХ ПРОЦЕДУР В ЧАСТИ СРОКОВ ПОЛУЧЕНИЯ УСЛУГИ </a:t>
                      </a:r>
                      <a:r>
                        <a:rPr lang="ru-RU" sz="1800" i="1" baseline="0" dirty="0" smtClean="0">
                          <a:latin typeface="+mn-lt"/>
                          <a:cs typeface="Times New Roman" panose="02020603050405020304" pitchFamily="18" charset="0"/>
                        </a:rPr>
                        <a:t>(ОТВЕТСТВЕННЫЙ СОТРУДНИК МИНИСТЕРСТВА РАССМАТРИВАЕТ ДОКУМЕНТЫ  РАНЬШЕ  УСТАНОВЛЕННЫХ АДМИНИСТРАТИВНЫМ РЕГЛАМЕНТОМ  СРОКОВ).</a:t>
                      </a:r>
                      <a:endParaRPr lang="ru-RU" sz="1800" i="1" baseline="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ru-RU" sz="1800" i="1" baseline="0" dirty="0" smtClean="0">
                          <a:latin typeface="+mn-lt"/>
                          <a:cs typeface="Times New Roman" panose="02020603050405020304" pitchFamily="18" charset="0"/>
                        </a:rPr>
                        <a:t>3. ВОЗМОЖНОСТЬ ОБРАЩЕНИЯ ЗА УСЛУГОЙ ЧЕРЕЗ МФЦ.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baseline="0" dirty="0" smtClean="0">
                          <a:latin typeface="+mn-lt"/>
                          <a:cs typeface="Times New Roman" panose="02020603050405020304" pitchFamily="18" charset="0"/>
                        </a:rPr>
                        <a:t>4. ВОЗМОЖНОСТЬ ПОЛУЧЕНИЯ ОБРАТНОЙ СВЯЗИ.</a:t>
                      </a:r>
                    </a:p>
                    <a:p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10275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13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Дорожная карта по доработке государственной услуги «Прием экзаменов на право управления самоходными машинами и выдача удостоверений тракториста-машиниста»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5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232381"/>
              </p:ext>
            </p:extLst>
          </p:nvPr>
        </p:nvGraphicFramePr>
        <p:xfrm>
          <a:off x="624730" y="647360"/>
          <a:ext cx="10224245" cy="4401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7812">
                  <a:extLst>
                    <a:ext uri="{9D8B030D-6E8A-4147-A177-3AD203B41FA5}">
                      <a16:colId xmlns="" xmlns:a16="http://schemas.microsoft.com/office/drawing/2014/main" val="291478938"/>
                    </a:ext>
                  </a:extLst>
                </a:gridCol>
                <a:gridCol w="3663774">
                  <a:extLst>
                    <a:ext uri="{9D8B030D-6E8A-4147-A177-3AD203B41FA5}">
                      <a16:colId xmlns="" xmlns:a16="http://schemas.microsoft.com/office/drawing/2014/main" val="2649931650"/>
                    </a:ext>
                  </a:extLst>
                </a:gridCol>
                <a:gridCol w="2638248">
                  <a:extLst>
                    <a:ext uri="{9D8B030D-6E8A-4147-A177-3AD203B41FA5}">
                      <a16:colId xmlns="" xmlns:a16="http://schemas.microsoft.com/office/drawing/2014/main" val="797445524"/>
                    </a:ext>
                  </a:extLst>
                </a:gridCol>
                <a:gridCol w="3224411">
                  <a:extLst>
                    <a:ext uri="{9D8B030D-6E8A-4147-A177-3AD203B41FA5}">
                      <a16:colId xmlns="" xmlns:a16="http://schemas.microsoft.com/office/drawing/2014/main" val="2960433587"/>
                    </a:ext>
                  </a:extLst>
                </a:gridCol>
              </a:tblGrid>
              <a:tr h="835431"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Метрики </a:t>
                      </a:r>
                      <a:r>
                        <a:rPr lang="ru-RU" alt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образа целевого состояния предоставления государственной услуги</a:t>
                      </a:r>
                      <a:endParaRPr lang="ru-RU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6195" marB="7175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Текущее значение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Плановое </a:t>
                      </a:r>
                      <a:r>
                        <a:rPr lang="ru-RU" sz="1200" dirty="0">
                          <a:effectLst/>
                        </a:rPr>
                        <a:t>значение 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по результатам доработки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 anchor="ctr"/>
                </a:tc>
                <a:extLst>
                  <a:ext uri="{0D108BD9-81ED-4DB2-BD59-A6C34878D82A}">
                    <a16:rowId xmlns="" xmlns:a16="http://schemas.microsoft.com/office/drawing/2014/main" val="3028224279"/>
                  </a:ext>
                </a:extLst>
              </a:tr>
              <a:tr h="891559">
                <a:tc>
                  <a:txBody>
                    <a:bodyPr/>
                    <a:lstStyle/>
                    <a:p>
                      <a:pPr marL="342900" lvl="0"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Визиты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ведомство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extLst>
                  <a:ext uri="{0D108BD9-81ED-4DB2-BD59-A6C34878D82A}">
                    <a16:rowId xmlns="" xmlns:a16="http://schemas.microsoft.com/office/drawing/2014/main" val="2824456672"/>
                  </a:ext>
                </a:extLst>
              </a:tr>
              <a:tr h="891559">
                <a:tc>
                  <a:txBody>
                    <a:bodyPr/>
                    <a:lstStyle/>
                    <a:p>
                      <a:pPr marL="342900" lvl="0"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300" dirty="0" smtClean="0">
                          <a:effectLst/>
                        </a:rPr>
                        <a:t>2.</a:t>
                      </a: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Необходимые документы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extLst>
                  <a:ext uri="{0D108BD9-81ED-4DB2-BD59-A6C34878D82A}">
                    <a16:rowId xmlns="" xmlns:a16="http://schemas.microsoft.com/office/drawing/2014/main" val="2417148170"/>
                  </a:ext>
                </a:extLst>
              </a:tr>
              <a:tr h="891559">
                <a:tc>
                  <a:txBody>
                    <a:bodyPr/>
                    <a:lstStyle/>
                    <a:p>
                      <a:pPr marL="342900" lvl="0"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3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Сроки предоставления услуги (сервиса)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extLst>
                  <a:ext uri="{0D108BD9-81ED-4DB2-BD59-A6C34878D82A}">
                    <a16:rowId xmlns="" xmlns:a16="http://schemas.microsoft.com/office/drawing/2014/main" val="1542026180"/>
                  </a:ext>
                </a:extLst>
              </a:tr>
              <a:tr h="891559">
                <a:tc>
                  <a:txBody>
                    <a:bodyPr/>
                    <a:lstStyle/>
                    <a:p>
                      <a:pPr marL="342900" lvl="0"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300" dirty="0" smtClean="0">
                          <a:effectLst/>
                        </a:rPr>
                        <a:t>4.</a:t>
                      </a: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Возможность получения обратной связи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extLst>
                  <a:ext uri="{0D108BD9-81ED-4DB2-BD59-A6C34878D82A}">
                    <a16:rowId xmlns="" xmlns:a16="http://schemas.microsoft.com/office/drawing/2014/main" val="4212959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247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Дорожная карта по доработке государственной услуги «Прием экзаменов на право управления самоходными машинами и выдача удостоверений тракториста-машиниста»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6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748150"/>
              </p:ext>
            </p:extLst>
          </p:nvPr>
        </p:nvGraphicFramePr>
        <p:xfrm>
          <a:off x="574332" y="639244"/>
          <a:ext cx="10942165" cy="5422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5192">
                  <a:extLst>
                    <a:ext uri="{9D8B030D-6E8A-4147-A177-3AD203B41FA5}">
                      <a16:colId xmlns:a16="http://schemas.microsoft.com/office/drawing/2014/main" xmlns="" val="3138834513"/>
                    </a:ext>
                  </a:extLst>
                </a:gridCol>
                <a:gridCol w="1013254"/>
                <a:gridCol w="1136822"/>
                <a:gridCol w="3286897">
                  <a:extLst>
                    <a:ext uri="{9D8B030D-6E8A-4147-A177-3AD203B41FA5}">
                      <a16:colId xmlns:a16="http://schemas.microsoft.com/office/drawing/2014/main" xmlns="" val="3178596356"/>
                    </a:ext>
                  </a:extLst>
                </a:gridCol>
              </a:tblGrid>
              <a:tr h="706063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Дорожная карта по реализации образа целевого состояния: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</a:t>
                      </a:r>
                    </a:p>
                    <a:p>
                      <a:pPr algn="ctr"/>
                      <a:r>
                        <a:rPr lang="ru-RU" sz="1200" dirty="0" smtClean="0"/>
                        <a:t>начала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окончания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Текущее</a:t>
                      </a:r>
                      <a:r>
                        <a:rPr lang="ru-RU" sz="1200" baseline="0" dirty="0" smtClean="0"/>
                        <a:t> состояние реализации, риск невыполнения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3925297"/>
                  </a:ext>
                </a:extLst>
              </a:tr>
              <a:tr h="551597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1.1. Назначение заместителя руководителя, ответственного за реализацию «дорожной карты»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10.06.2024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14.06.2024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000" spc="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Приказ Минсельхоза РА от 03.06.2024 № П-08-01/0106 «Об утверждении «Дорожных карт» Министерства сельского хозяйства республики Алтай по доработке государственных услуг в 2024 году»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27485535"/>
                  </a:ext>
                </a:extLst>
              </a:tr>
              <a:tr h="475287">
                <a:tc>
                  <a:txBody>
                    <a:bodyPr/>
                    <a:lstStyle/>
                    <a:p>
                      <a:pPr indent="2095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1.2. Определение структурного подразделения (структурных подразделений), ответственного за реализацию «дорожной карты»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10.06.2024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14.06.2024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indent="450215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39856707"/>
                  </a:ext>
                </a:extLst>
              </a:tr>
              <a:tr h="9888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2.1. Обеспечение возможности выбора клиентом (заявителем) канала взаимодействия с органом власти для получения информации, уведомлений, результата</a:t>
                      </a:r>
                      <a:r>
                        <a:rPr lang="ru-RU" sz="12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Выбор предоставляется независимо от канала, используемого для подачи заявления и документов клиентом (заявителем)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51561469"/>
                  </a:ext>
                </a:extLst>
              </a:tr>
              <a:tr h="7060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2.2. Обеспечение возможности получения результата государственной услуги (сервиса) в электронной форме без необходимости очного взаимодействия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реализован, по причине того, что результат услуги заявитель получает только при очном взаимодействии, предлагаем исключить данный пункт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0275437"/>
                  </a:ext>
                </a:extLst>
              </a:tr>
              <a:tr h="653180"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2.3.1.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возможности обращения для предоставления государственной услуги (сервиса) на официальном сайте органа власти без необходимости очного взаимодействия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10.06.2024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20.06.2024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  <a:p>
                      <a:pPr marL="0" indent="450215" algn="l" defTabSz="914400" rtl="0" eaLnBrk="1" latinLnBrk="0" hangingPunct="1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5264596"/>
                  </a:ext>
                </a:extLst>
              </a:tr>
              <a:tr h="1210394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2.3.2. Обеспечение возможности обращения для предоставления государственной услуги (сервиса), всех ее административных процедур и составляющих посредством общедоступного и бесплатного мобильного приложения, обеспечивающего безопасность и конфиденциальность данных клиентов (заявителей), без необходимости очного взаимодействия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реализован, по причине отсутствия ведомственного мобильного приложения, предлагаем исключить данный пункт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450215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9056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036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Дорожная карта по доработке государственной услуги «Прием экзаменов на право управления самоходными машинами и выдача удостоверений тракториста-машиниста»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7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598973"/>
              </p:ext>
            </p:extLst>
          </p:nvPr>
        </p:nvGraphicFramePr>
        <p:xfrm>
          <a:off x="679622" y="701028"/>
          <a:ext cx="10758119" cy="5231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1556">
                  <a:extLst>
                    <a:ext uri="{9D8B030D-6E8A-4147-A177-3AD203B41FA5}">
                      <a16:colId xmlns:a16="http://schemas.microsoft.com/office/drawing/2014/main" xmlns="" val="3138834513"/>
                    </a:ext>
                  </a:extLst>
                </a:gridCol>
                <a:gridCol w="1050325"/>
                <a:gridCol w="1000897"/>
                <a:gridCol w="3665341">
                  <a:extLst>
                    <a:ext uri="{9D8B030D-6E8A-4147-A177-3AD203B41FA5}">
                      <a16:colId xmlns:a16="http://schemas.microsoft.com/office/drawing/2014/main" xmlns="" val="3178596356"/>
                    </a:ext>
                  </a:extLst>
                </a:gridCol>
              </a:tblGrid>
              <a:tr h="592746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Дорожная карта по реализации образа целевого состояния: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</a:t>
                      </a:r>
                    </a:p>
                    <a:p>
                      <a:pPr algn="ctr"/>
                      <a:r>
                        <a:rPr lang="ru-RU" sz="1200" dirty="0" smtClean="0"/>
                        <a:t>начала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Дата окончания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Текущее</a:t>
                      </a:r>
                      <a:r>
                        <a:rPr lang="ru-RU" sz="1200" baseline="0" dirty="0" smtClean="0"/>
                        <a:t> состояние реализации, риск невыполнения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3925297"/>
                  </a:ext>
                </a:extLst>
              </a:tr>
              <a:tr h="64833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2.3.3. Обеспечение однократной идентификации и аутентификации посредством ЕСИА в мобильном приложении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реализован, по причине отсутствия ведомственного мобильного приложения, предлагаем исключить </a:t>
                      </a: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27485535"/>
                  </a:ext>
                </a:extLst>
              </a:tr>
              <a:tr h="430870"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2.3.4. Обеспечение возможности записи на прием в орган власти или МФЦ на ЕПГУ, официальном сайте органа власти, в мобильном приложении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21.10.2024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25.10.2024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</a:p>
                    <a:p>
                      <a:pPr indent="450215" algn="l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39856707"/>
                  </a:ext>
                </a:extLst>
              </a:tr>
              <a:tr h="591489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2.4.1. Обеспечение возможности обращения для предоставления государственной услуги (сервиса) через МФЦ, в том числе по экстерриториальному принципу 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25.10.2024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</a:p>
                    <a:p>
                      <a:pPr indent="450215" algn="l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51561469"/>
                  </a:ext>
                </a:extLst>
              </a:tr>
              <a:tr h="75376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2.4.2. Обеспечение обучения сотрудников МФЦ по доведению до заявителей исчерпывающей и достоверной информации; технического взаимодействия с МФЦ без необходимости дублирования информации на бумажном носителе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25.10.2024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</a:p>
                    <a:p>
                      <a:pPr indent="450215" algn="l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995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2.4.3. Обеспечение возможности обращения для предоставления государственной услуги (сервиса) непосредственно в орган власти (его территориальное подразделение), в том числе по экстерриториальному принципу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21.10.2024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25.10.2024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</a:p>
                    <a:p>
                      <a:pPr indent="450215" algn="l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0526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2.4.4. Обеспечение возможности предварительной записи для посещения органа власти (его территориального подразделения), МФЦ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21.10.2024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25.10.2024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</a:p>
                    <a:p>
                      <a:pPr indent="450215" algn="l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995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2.5.1. Обеспечение внедрения роботизированных голосовых помощников для консультирования клиентов (заявителей)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</a:p>
                    <a:p>
                      <a:pPr indent="450215" algn="l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645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Дорожная карта по доработке государственной услуги «Прием экзаменов на право управления самоходными машинами и выдача удостоверений тракториста-машиниста»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8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891767"/>
              </p:ext>
            </p:extLst>
          </p:nvPr>
        </p:nvGraphicFramePr>
        <p:xfrm>
          <a:off x="734970" y="577459"/>
          <a:ext cx="10653344" cy="5235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3982">
                  <a:extLst>
                    <a:ext uri="{9D8B030D-6E8A-4147-A177-3AD203B41FA5}">
                      <a16:colId xmlns:a16="http://schemas.microsoft.com/office/drawing/2014/main" xmlns="" val="3138834513"/>
                    </a:ext>
                  </a:extLst>
                </a:gridCol>
                <a:gridCol w="1013253"/>
                <a:gridCol w="1013254"/>
                <a:gridCol w="3232855">
                  <a:extLst>
                    <a:ext uri="{9D8B030D-6E8A-4147-A177-3AD203B41FA5}">
                      <a16:colId xmlns:a16="http://schemas.microsoft.com/office/drawing/2014/main" xmlns="" val="3178596356"/>
                    </a:ext>
                  </a:extLst>
                </a:gridCol>
              </a:tblGrid>
              <a:tr h="592746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Дорожная карта по реализации образа целевого состояния: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</a:t>
                      </a:r>
                    </a:p>
                    <a:p>
                      <a:pPr algn="ctr"/>
                      <a:r>
                        <a:rPr lang="ru-RU" sz="1200" dirty="0" smtClean="0"/>
                        <a:t>начала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Дата окончания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Текущее</a:t>
                      </a:r>
                      <a:r>
                        <a:rPr lang="ru-RU" sz="1200" baseline="0" dirty="0" smtClean="0"/>
                        <a:t> состояние реализации, риск невыполнения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3925297"/>
                  </a:ext>
                </a:extLst>
              </a:tr>
              <a:tr h="500049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2.6.1. Размещение информации о государственной услуге (сервисе) (порядке получения, необходимых документах, формах заявлений), государственной пошлине (плате), порядке и особенностях ее оплаты, актуальных нормативных правовых актах на ЕПГУ и официальном сайте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  <a:endParaRPr lang="ru-RU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27485535"/>
                  </a:ext>
                </a:extLst>
              </a:tr>
              <a:tr h="430870">
                <a:tc>
                  <a:txBody>
                    <a:bodyPr/>
                    <a:lstStyle/>
                    <a:p>
                      <a:pPr indent="2095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2.6.2. Создание раздела с ответами на часто задаваемые вопросы в рамках предоставления государственной услуги (сервиса) на ЕПГУ и официальном сайте, с обучающим контентом в мобильном приложении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31.07.2024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  <a:endParaRPr lang="ru-RU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39856707"/>
                  </a:ext>
                </a:extLst>
              </a:tr>
              <a:tr h="65995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 Организация сбора обратной связи по каждой государственной услуге (сервису) и в целом о  взаимодействии с органом власти (функциональности мобильного приложения, сайта)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</a:p>
                    <a:p>
                      <a:pPr indent="450215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51561469"/>
                  </a:ext>
                </a:extLst>
              </a:tr>
              <a:tr h="675414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3.2. Обеспечение возможности оценки онлайн/при личном посещении/в МФЦ государственной услуги (сервиса) на любом этапе ее предоставления и после получения результата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</a:p>
                    <a:p>
                      <a:pPr indent="450215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995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3.3. Определение порядка сбора обратной связи в каждой точке взаимодействия с заявителем и уведомления заявителя о результатах ее рассмотрения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</a:p>
                    <a:p>
                      <a:pPr indent="450215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995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3.4. Формирование системы управления изменениями на основании полученной обратной связи , механизма рассмотрения предложений клиентов (заявителей) о доработке государственной услуги (сервиса)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</a:p>
                    <a:p>
                      <a:pPr indent="450215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995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4.1. Определение порядка реализации мероприятий по реинжинирингу процесса оказания государственной услуги (функционирования сервиса), в том числе разработки плана по улучшению клиентского пути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6172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Дорожная карта по доработке государственной услуги «Прием экзаменов на право управления самоходными машинами и выдача удостоверений тракториста-машиниста»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9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147381"/>
              </p:ext>
            </p:extLst>
          </p:nvPr>
        </p:nvGraphicFramePr>
        <p:xfrm>
          <a:off x="487834" y="762811"/>
          <a:ext cx="11139874" cy="2763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7863">
                  <a:extLst>
                    <a:ext uri="{9D8B030D-6E8A-4147-A177-3AD203B41FA5}">
                      <a16:colId xmlns:a16="http://schemas.microsoft.com/office/drawing/2014/main" xmlns="" val="3138834513"/>
                    </a:ext>
                  </a:extLst>
                </a:gridCol>
                <a:gridCol w="1272746"/>
                <a:gridCol w="1248032"/>
                <a:gridCol w="3991233">
                  <a:extLst>
                    <a:ext uri="{9D8B030D-6E8A-4147-A177-3AD203B41FA5}">
                      <a16:colId xmlns:a16="http://schemas.microsoft.com/office/drawing/2014/main" xmlns="" val="3178596356"/>
                    </a:ext>
                  </a:extLst>
                </a:gridCol>
              </a:tblGrid>
              <a:tr h="592746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Дорожная карта по реализации образа целевого состояния: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</a:t>
                      </a:r>
                    </a:p>
                    <a:p>
                      <a:pPr algn="ctr"/>
                      <a:r>
                        <a:rPr lang="ru-RU" sz="1200" dirty="0" smtClean="0"/>
                        <a:t>начала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Дата окончания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Текущее</a:t>
                      </a:r>
                      <a:r>
                        <a:rPr lang="ru-RU" sz="1200" baseline="0" dirty="0" smtClean="0"/>
                        <a:t> состояние реализации, риск невыполнения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3925297"/>
                  </a:ext>
                </a:extLst>
              </a:tr>
              <a:tr h="5000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4.2. Определение порядка и периодичности актуализации клиентских сегментов и типовых потребностей клиентов (заявителей)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</a:p>
                    <a:p>
                      <a:pPr indent="450215" algn="l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27485535"/>
                  </a:ext>
                </a:extLst>
              </a:tr>
              <a:tr h="430870">
                <a:tc>
                  <a:txBody>
                    <a:bodyPr/>
                    <a:lstStyle/>
                    <a:p>
                      <a:pPr marL="0" marR="0" indent="2095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5.1. Обеспечение </a:t>
                      </a:r>
                      <a:r>
                        <a:rPr lang="ru-RU" sz="12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проактивного</a:t>
                      </a: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оказания государственной услуги (сервиса) при наличии согласия заявителя</a:t>
                      </a:r>
                    </a:p>
                    <a:p>
                      <a:pPr indent="2095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исполнение, риск невыполнения имеется.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предлагаем исключить данный пункт, поскольку оказание услуги носит заявительный характер.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39856707"/>
                  </a:ext>
                </a:extLst>
              </a:tr>
              <a:tr h="6599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5.2. Повторное проведение самооценки государственной услуги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29.11.2024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очереди на исполнение</a:t>
                      </a:r>
                    </a:p>
                    <a:p>
                      <a:pPr indent="450215" algn="l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51561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5466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Пользовательские 4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30B6B3"/>
      </a:accent1>
      <a:accent2>
        <a:srgbClr val="004E8B"/>
      </a:accent2>
      <a:accent3>
        <a:srgbClr val="0082A0"/>
      </a:accent3>
      <a:accent4>
        <a:srgbClr val="BEBCBC"/>
      </a:accent4>
      <a:accent5>
        <a:srgbClr val="7B7B7B"/>
      </a:accent5>
      <a:accent6>
        <a:srgbClr val="FEC79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2680</TotalTime>
  <Words>1190</Words>
  <Application>Microsoft Office PowerPoint</Application>
  <PresentationFormat>Произвольный</PresentationFormat>
  <Paragraphs>173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Дорожная карта по доработке государственной услуги «Прием экзаменов на право управления самоходными машинами и выдача удостоверений тракториста-машиниста»</vt:lpstr>
      <vt:lpstr>Дорожная карта по доработке государственной услуги «Прием экзаменов на право управления самоходными машинами и выдача удостоверений тракториста-машиниста»</vt:lpstr>
      <vt:lpstr>Дорожная карта по доработке государственной услуги «Прием экзаменов на право управления самоходными машинами и выдача удостоверений тракториста-машиниста»</vt:lpstr>
      <vt:lpstr>Дорожная карта по доработке государственной услуги «Прием экзаменов на право управления самоходными машинами и выдача удостоверений тракториста-машиниста»</vt:lpstr>
      <vt:lpstr>Дорожная карта по доработке государственной услуги «Прием экзаменов на право управления самоходными машинами и выдача удостоверений тракториста-машиниста»</vt:lpstr>
      <vt:lpstr>Дорожная карта по доработке государственной услуги «Прием экзаменов на право управления самоходными машинами и выдача удостоверений тракториста-машиниста»</vt:lpstr>
      <vt:lpstr>Дорожная карта по доработке государственной услуги «Прием экзаменов на право управления самоходными машинами и выдача удостоверений тракториста-машиниста»</vt:lpstr>
      <vt:lpstr>Дорожная карта по доработке государственной услуги «Прием экзаменов на право управления самоходными машинами и выдача удостоверений тракториста-машиниста»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RePack by Diakov</cp:lastModifiedBy>
  <cp:revision>94</cp:revision>
  <cp:lastPrinted>2024-08-20T09:23:20Z</cp:lastPrinted>
  <dcterms:created xsi:type="dcterms:W3CDTF">2023-11-30T10:21:34Z</dcterms:created>
  <dcterms:modified xsi:type="dcterms:W3CDTF">2024-08-20T09:24:56Z</dcterms:modified>
</cp:coreProperties>
</file>