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59" r:id="rId7"/>
    <p:sldId id="260" r:id="rId8"/>
    <p:sldId id="261" r:id="rId9"/>
    <p:sldId id="262" r:id="rId1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9337102" cy="229438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Перечень автомобильных туристских маршрутов Республики Алтай 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2" y="3573017"/>
            <a:ext cx="9697143" cy="2065783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В рамках концепции развития автотуризма Министерство экономического развития России совместно с регионами формирует в СОУ «Эталон» новые автомобильные туристические маршруты на основе цифровых паспортов с конкретными метриками.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04665"/>
            <a:ext cx="8991599" cy="720080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/>
              <a:t>Путешествие по </a:t>
            </a:r>
            <a:r>
              <a:rPr lang="ru-RU" sz="3200" dirty="0" err="1"/>
              <a:t>Челушманской</a:t>
            </a:r>
            <a:r>
              <a:rPr lang="ru-RU" sz="3200" dirty="0"/>
              <a:t> долине</a:t>
            </a:r>
            <a:endParaRPr lang="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00808"/>
            <a:ext cx="8991599" cy="4318992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3CCCD0-AF4A-4E21-81E0-0B9CB8806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72" y="1373398"/>
            <a:ext cx="7507960" cy="47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04665"/>
            <a:ext cx="8991599" cy="720080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/>
              <a:t>Путешествие на Телецкое озеро </a:t>
            </a:r>
            <a:endParaRPr lang="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00808"/>
            <a:ext cx="8991599" cy="4318992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E7FD27-CDB5-4095-8977-0DCFC5FD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325680"/>
            <a:ext cx="8758708" cy="46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04665"/>
            <a:ext cx="8991599" cy="720080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/>
              <a:t>Путешествие к </a:t>
            </a:r>
            <a:r>
              <a:rPr lang="ru-RU" sz="3200" dirty="0" err="1"/>
              <a:t>Ороктойскому</a:t>
            </a:r>
            <a:r>
              <a:rPr lang="ru-RU" sz="3200" dirty="0"/>
              <a:t> мосту </a:t>
            </a:r>
            <a:endParaRPr lang="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00808"/>
            <a:ext cx="8991599" cy="4318992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715FEF-19CD-496D-A652-CAA9B98FF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449060"/>
            <a:ext cx="8991600" cy="500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04665"/>
            <a:ext cx="8991599" cy="720080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/>
              <a:t>Открой свой Алтай: путешествие мечты </a:t>
            </a:r>
            <a:endParaRPr lang="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00808"/>
            <a:ext cx="8991599" cy="4318992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D10E8-B72C-41BB-A274-F0AF2AF5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1340769"/>
            <a:ext cx="523825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9" y="404665"/>
            <a:ext cx="9087544" cy="720080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/>
              <a:t>Путешествие по Чуйскому тракту</a:t>
            </a:r>
            <a:endParaRPr lang="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00808"/>
            <a:ext cx="8991599" cy="4318992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B9653-9F06-4E4A-A61F-0486BADC0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268760"/>
            <a:ext cx="5008771" cy="49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33</TotalTime>
  <Words>58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Euphemia</vt:lpstr>
      <vt:lpstr>Безмятежность 16 х 9</vt:lpstr>
      <vt:lpstr>Перечень автомобильных туристских маршрутов Республики Алтай </vt:lpstr>
      <vt:lpstr>Путешествие по Челушманской долине</vt:lpstr>
      <vt:lpstr>Путешествие на Телецкое озеро </vt:lpstr>
      <vt:lpstr>Путешествие к Ороктойскому мосту </vt:lpstr>
      <vt:lpstr>Открой свой Алтай: путешествие мечты </vt:lpstr>
      <vt:lpstr>Путешествие по Чуйскому тракту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автомобильных туристских маршрутов Республики Алтай</dc:title>
  <dc:creator>User</dc:creator>
  <cp:lastModifiedBy>User</cp:lastModifiedBy>
  <cp:revision>4</cp:revision>
  <dcterms:created xsi:type="dcterms:W3CDTF">2025-02-21T04:04:03Z</dcterms:created>
  <dcterms:modified xsi:type="dcterms:W3CDTF">2025-02-21T04:37:47Z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