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87" r:id="rId2"/>
    <p:sldId id="311" r:id="rId3"/>
    <p:sldId id="307" r:id="rId4"/>
    <p:sldId id="32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</p:sldIdLst>
  <p:sldSz cx="9144000" cy="5143500" type="screen16x9"/>
  <p:notesSz cx="6797675" cy="9926638"/>
  <p:embeddedFontLst>
    <p:embeddedFont>
      <p:font typeface="AA Stetica" panose="020B0604020202020204" charset="-52"/>
      <p:regular r:id="rId33"/>
      <p:bold r:id="rId34"/>
    </p:embeddedFont>
    <p:embeddedFont>
      <p:font typeface="AA Stetica Medium" panose="020B0604020202020204" charset="-52"/>
      <p:regular r:id="rId35"/>
    </p:embeddedFont>
    <p:embeddedFont>
      <p:font typeface="Commissioner" panose="020B0604020202020204" charset="0"/>
      <p:regular r:id="rId36"/>
      <p:bold r:id="rId37"/>
    </p:embeddedFont>
    <p:embeddedFont>
      <p:font typeface="PT Astra Serif" panose="020A0603040505020204" pitchFamily="18" charset="-52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190A13"/>
    <a:srgbClr val="06BCAF"/>
    <a:srgbClr val="192142"/>
    <a:srgbClr val="0D8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04"/>
    <p:restoredTop sz="93921"/>
  </p:normalViewPr>
  <p:slideViewPr>
    <p:cSldViewPr snapToGrid="0" snapToObjects="1" showGuides="1">
      <p:cViewPr varScale="1">
        <p:scale>
          <a:sx n="137" d="100"/>
          <a:sy n="137" d="100"/>
        </p:scale>
        <p:origin x="13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47" d="100"/>
          <a:sy n="147" d="100"/>
        </p:scale>
        <p:origin x="513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FE3AB41-0A3C-3F44-A53B-ACF50F8172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B1B533-19BA-4D4F-9783-5716946F35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614C0-84EC-BC47-BDB1-A6E72964CD72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D1C0AD-ACB1-AF45-AFA3-66660E7DE5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78E2C4-E927-994A-866E-864404CD57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D69BC-2972-CE43-9686-4C370D075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900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5A94A-DB76-3A44-A77D-9E8F88DADE68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75B31-C829-694B-A012-E09395E8E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110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75B31-C829-694B-A012-E09395E8E0A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04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75B31-C829-694B-A012-E09395E8E0A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152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75B31-C829-694B-A012-E09395E8E0A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927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75B31-C829-694B-A012-E09395E8E0A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206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">
            <a:extLst>
              <a:ext uri="{FF2B5EF4-FFF2-40B4-BE49-F238E27FC236}">
                <a16:creationId xmlns:a16="http://schemas.microsoft.com/office/drawing/2014/main" id="{6143DE08-AB92-A241-8D0A-448C8AEA3000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1" y="0"/>
            <a:ext cx="9144000" cy="51435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2">
                    <a:lumMod val="50000"/>
                  </a:schemeClr>
                </a:solidFill>
                <a:latin typeface="Commissioner" pitchFamily="2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Вставка</a:t>
            </a:r>
            <a:br>
              <a:rPr lang="ru-RU" dirty="0"/>
            </a:br>
            <a:r>
              <a:rPr lang="ru-RU" dirty="0"/>
              <a:t>изображения</a:t>
            </a:r>
          </a:p>
          <a:p>
            <a:endParaRPr lang="ru-RU" dirty="0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374DFE63-20D2-3B40-BF9B-17089AA7662B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323849" y="339725"/>
            <a:ext cx="4738601" cy="17829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4800" b="0" i="0">
                <a:solidFill>
                  <a:schemeClr val="bg1"/>
                </a:solidFill>
                <a:latin typeface="AA Stetica Medium" panose="02000503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23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04">
          <p15:clr>
            <a:srgbClr val="FBAE40"/>
          </p15:clr>
        </p15:guide>
        <p15:guide id="3" pos="5556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orient="horz" pos="214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+фото+цифры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исунок 2">
            <a:extLst>
              <a:ext uri="{FF2B5EF4-FFF2-40B4-BE49-F238E27FC236}">
                <a16:creationId xmlns:a16="http://schemas.microsoft.com/office/drawing/2014/main" id="{94CF5E85-F96E-6840-B2FD-2F444534B175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323850" y="339725"/>
            <a:ext cx="3708400" cy="4464050"/>
          </a:xfrm>
          <a:prstGeom prst="roundRect">
            <a:avLst>
              <a:gd name="adj" fmla="val 2041"/>
            </a:avLst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2">
                    <a:lumMod val="50000"/>
                  </a:schemeClr>
                </a:solidFill>
                <a:latin typeface="Commissioner" pitchFamily="2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Вставка</a:t>
            </a:r>
            <a:br>
              <a:rPr lang="ru-RU" dirty="0"/>
            </a:br>
            <a:r>
              <a:rPr lang="ru-RU" dirty="0"/>
              <a:t>изображения</a:t>
            </a:r>
          </a:p>
          <a:p>
            <a:endParaRPr lang="ru-RU" dirty="0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108B3795-50DB-F147-ADEC-090E7BD99F5A}"/>
              </a:ext>
            </a:extLst>
          </p:cNvPr>
          <p:cNvSpPr/>
          <p:nvPr userDrawn="1"/>
        </p:nvSpPr>
        <p:spPr>
          <a:xfrm>
            <a:off x="4219050" y="339724"/>
            <a:ext cx="5217050" cy="4464050"/>
          </a:xfrm>
          <a:prstGeom prst="roundRect">
            <a:avLst>
              <a:gd name="adj" fmla="val 21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4B9256A0-7DDB-C549-9612-541F216FF063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4516438" y="691732"/>
            <a:ext cx="4176712" cy="695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800" b="0" i="0">
                <a:solidFill>
                  <a:srgbClr val="190A13"/>
                </a:solidFill>
                <a:latin typeface="AA Stetica Medium" panose="02000503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ПОДЗАГОЛОВКА</a:t>
            </a:r>
            <a:endParaRPr lang="en-US" dirty="0"/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762AD68-5577-ED41-A2BE-D25325F74FC5}"/>
              </a:ext>
            </a:extLst>
          </p:cNvPr>
          <p:cNvCxnSpPr/>
          <p:nvPr userDrawn="1"/>
        </p:nvCxnSpPr>
        <p:spPr>
          <a:xfrm>
            <a:off x="4516438" y="2730566"/>
            <a:ext cx="4303712" cy="0"/>
          </a:xfrm>
          <a:prstGeom prst="line">
            <a:avLst/>
          </a:prstGeom>
          <a:ln w="9525">
            <a:solidFill>
              <a:srgbClr val="06B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EDDC9424-5026-0A42-8276-D7F8FB14D390}"/>
              </a:ext>
            </a:extLst>
          </p:cNvPr>
          <p:cNvCxnSpPr/>
          <p:nvPr userDrawn="1"/>
        </p:nvCxnSpPr>
        <p:spPr>
          <a:xfrm>
            <a:off x="4516438" y="3638682"/>
            <a:ext cx="4303712" cy="0"/>
          </a:xfrm>
          <a:prstGeom prst="line">
            <a:avLst/>
          </a:prstGeom>
          <a:ln w="9525">
            <a:solidFill>
              <a:srgbClr val="06B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068D5DB7-BDC9-9640-9306-B78E6C4C622F}"/>
              </a:ext>
            </a:extLst>
          </p:cNvPr>
          <p:cNvCxnSpPr/>
          <p:nvPr userDrawn="1"/>
        </p:nvCxnSpPr>
        <p:spPr>
          <a:xfrm>
            <a:off x="4516438" y="4553016"/>
            <a:ext cx="4303712" cy="0"/>
          </a:xfrm>
          <a:prstGeom prst="line">
            <a:avLst/>
          </a:prstGeom>
          <a:ln w="9525">
            <a:solidFill>
              <a:srgbClr val="06B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2">
            <a:extLst>
              <a:ext uri="{FF2B5EF4-FFF2-40B4-BE49-F238E27FC236}">
                <a16:creationId xmlns:a16="http://schemas.microsoft.com/office/drawing/2014/main" id="{D87400C6-2CE3-8D44-88F1-15051AD25699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4516438" y="2189983"/>
            <a:ext cx="36461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708CC5C7-7C0C-374D-8848-32F3D431F37F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4516438" y="1997657"/>
            <a:ext cx="4176712" cy="138499"/>
          </a:xfrm>
          <a:prstGeom prst="rect">
            <a:avLst/>
          </a:prstGeom>
        </p:spPr>
        <p:txBody>
          <a:bodyPr wrap="square" lIns="0" tIns="0" bIns="0" anchor="t" anchorCtr="0">
            <a:spAutoFit/>
          </a:bodyPr>
          <a:lstStyle>
            <a:lvl1pPr marL="0" indent="0">
              <a:buNone/>
              <a:defRPr sz="1000" b="0" i="0">
                <a:solidFill>
                  <a:srgbClr val="06BCAF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82635784-2BE9-214D-9399-83D95E5F0798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4516438" y="3014893"/>
            <a:ext cx="36461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74B83988-BFF9-9440-B5F5-A5B186A1668E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4516438" y="2822567"/>
            <a:ext cx="4176712" cy="138499"/>
          </a:xfrm>
          <a:prstGeom prst="rect">
            <a:avLst/>
          </a:prstGeom>
        </p:spPr>
        <p:txBody>
          <a:bodyPr wrap="square" lIns="0" tIns="0" bIns="0" anchor="t" anchorCtr="0">
            <a:spAutoFit/>
          </a:bodyPr>
          <a:lstStyle>
            <a:lvl1pPr marL="0" indent="0">
              <a:buNone/>
              <a:defRPr sz="1000" b="0" i="0">
                <a:solidFill>
                  <a:srgbClr val="06BCAF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B3BB171A-B5DE-B745-9C03-DF802FABC25F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4516438" y="3923008"/>
            <a:ext cx="36461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5B2AD0FB-5003-5140-AEFF-967BE68A036C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4516438" y="3730682"/>
            <a:ext cx="4176712" cy="138499"/>
          </a:xfrm>
          <a:prstGeom prst="rect">
            <a:avLst/>
          </a:prstGeom>
        </p:spPr>
        <p:txBody>
          <a:bodyPr wrap="square" lIns="0" tIns="0" bIns="0" anchor="t" anchorCtr="0">
            <a:spAutoFit/>
          </a:bodyPr>
          <a:lstStyle>
            <a:lvl1pPr marL="0" indent="0">
              <a:buNone/>
              <a:defRPr sz="1000" b="0" i="0">
                <a:solidFill>
                  <a:srgbClr val="06BCAF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56823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>
          <p15:clr>
            <a:srgbClr val="FBAE40"/>
          </p15:clr>
        </p15:guide>
        <p15:guide id="2" pos="204">
          <p15:clr>
            <a:srgbClr val="FBAE40"/>
          </p15:clr>
        </p15:guide>
        <p15:guide id="3" orient="horz" pos="214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фото_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9C30B85-EBD7-4F43-985E-2CA5B6491500}"/>
              </a:ext>
            </a:extLst>
          </p:cNvPr>
          <p:cNvGrpSpPr/>
          <p:nvPr userDrawn="1"/>
        </p:nvGrpSpPr>
        <p:grpSpPr>
          <a:xfrm>
            <a:off x="5100705" y="357482"/>
            <a:ext cx="3719445" cy="4459265"/>
            <a:chOff x="5100705" y="357482"/>
            <a:chExt cx="3719445" cy="4459265"/>
          </a:xfrm>
        </p:grpSpPr>
        <p:sp>
          <p:nvSpPr>
            <p:cNvPr id="10" name="Скругленный прямоугольник 9">
              <a:extLst>
                <a:ext uri="{FF2B5EF4-FFF2-40B4-BE49-F238E27FC236}">
                  <a16:creationId xmlns:a16="http://schemas.microsoft.com/office/drawing/2014/main" id="{67E623B3-D8C9-B945-8287-732309201D28}"/>
                </a:ext>
              </a:extLst>
            </p:cNvPr>
            <p:cNvSpPr/>
            <p:nvPr userDrawn="1"/>
          </p:nvSpPr>
          <p:spPr>
            <a:xfrm>
              <a:off x="5100705" y="357482"/>
              <a:ext cx="3719445" cy="4459265"/>
            </a:xfrm>
            <a:prstGeom prst="roundRect">
              <a:avLst>
                <a:gd name="adj" fmla="val 1304"/>
              </a:avLst>
            </a:prstGeom>
            <a:solidFill>
              <a:srgbClr val="06B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AC33E1C3-9B63-F34A-9A36-326899D942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 l="37132" t="43772" r="39686" b="38220"/>
            <a:stretch>
              <a:fillRect/>
            </a:stretch>
          </p:blipFill>
          <p:spPr>
            <a:xfrm>
              <a:off x="5100705" y="357482"/>
              <a:ext cx="3713771" cy="4459265"/>
            </a:xfrm>
            <a:custGeom>
              <a:avLst/>
              <a:gdLst>
                <a:gd name="connsiteX0" fmla="*/ 48428 w 3713771"/>
                <a:gd name="connsiteY0" fmla="*/ 0 h 4459265"/>
                <a:gd name="connsiteX1" fmla="*/ 3665343 w 3713771"/>
                <a:gd name="connsiteY1" fmla="*/ 0 h 4459265"/>
                <a:gd name="connsiteX2" fmla="*/ 3713771 w 3713771"/>
                <a:gd name="connsiteY2" fmla="*/ 48428 h 4459265"/>
                <a:gd name="connsiteX3" fmla="*/ 3713771 w 3713771"/>
                <a:gd name="connsiteY3" fmla="*/ 4410837 h 4459265"/>
                <a:gd name="connsiteX4" fmla="*/ 3665343 w 3713771"/>
                <a:gd name="connsiteY4" fmla="*/ 4459265 h 4459265"/>
                <a:gd name="connsiteX5" fmla="*/ 48428 w 3713771"/>
                <a:gd name="connsiteY5" fmla="*/ 4459265 h 4459265"/>
                <a:gd name="connsiteX6" fmla="*/ 0 w 3713771"/>
                <a:gd name="connsiteY6" fmla="*/ 4410837 h 4459265"/>
                <a:gd name="connsiteX7" fmla="*/ 0 w 3713771"/>
                <a:gd name="connsiteY7" fmla="*/ 48428 h 4459265"/>
                <a:gd name="connsiteX8" fmla="*/ 48428 w 3713771"/>
                <a:gd name="connsiteY8" fmla="*/ 0 h 445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3771" h="4459265">
                  <a:moveTo>
                    <a:pt x="48428" y="0"/>
                  </a:moveTo>
                  <a:lnTo>
                    <a:pt x="3665343" y="0"/>
                  </a:lnTo>
                  <a:cubicBezTo>
                    <a:pt x="3692089" y="0"/>
                    <a:pt x="3713771" y="21682"/>
                    <a:pt x="3713771" y="48428"/>
                  </a:cubicBezTo>
                  <a:lnTo>
                    <a:pt x="3713771" y="4410837"/>
                  </a:lnTo>
                  <a:cubicBezTo>
                    <a:pt x="3713771" y="4437583"/>
                    <a:pt x="3692089" y="4459265"/>
                    <a:pt x="3665343" y="4459265"/>
                  </a:cubicBezTo>
                  <a:lnTo>
                    <a:pt x="48428" y="4459265"/>
                  </a:lnTo>
                  <a:cubicBezTo>
                    <a:pt x="21682" y="4459265"/>
                    <a:pt x="0" y="4437583"/>
                    <a:pt x="0" y="4410837"/>
                  </a:cubicBezTo>
                  <a:lnTo>
                    <a:pt x="0" y="48428"/>
                  </a:lnTo>
                  <a:cubicBezTo>
                    <a:pt x="0" y="21682"/>
                    <a:pt x="21682" y="0"/>
                    <a:pt x="48428" y="0"/>
                  </a:cubicBezTo>
                  <a:close/>
                </a:path>
              </a:pathLst>
            </a:custGeom>
          </p:spPr>
        </p:pic>
      </p:grp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A80F9F24-8341-B94B-AB85-F8E10D147ECC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323850" y="339725"/>
            <a:ext cx="4176712" cy="893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3600" b="0" i="0">
                <a:solidFill>
                  <a:srgbClr val="190A13"/>
                </a:solidFill>
                <a:latin typeface="AA Stetica Medium" panose="02000503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ПОДЗАГОЛОВКА</a:t>
            </a:r>
            <a:endParaRPr lang="en-US" dirty="0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D209FCB4-7573-4E46-9769-7D802DA6C1D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693235" y="1707418"/>
            <a:ext cx="3948606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10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57EA6F4F-2B80-594C-9C7C-97FD041FBD57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95030" y="357482"/>
            <a:ext cx="3725119" cy="4459264"/>
          </a:xfrm>
          <a:prstGeom prst="roundRect">
            <a:avLst>
              <a:gd name="adj" fmla="val 983"/>
            </a:avLst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2">
                    <a:lumMod val="50000"/>
                  </a:schemeClr>
                </a:solidFill>
                <a:latin typeface="Commissioner" pitchFamily="2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Вставка</a:t>
            </a:r>
            <a:br>
              <a:rPr lang="ru-RU" dirty="0"/>
            </a:br>
            <a:r>
              <a:rPr lang="ru-RU" dirty="0"/>
              <a:t>изображения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096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04">
          <p15:clr>
            <a:srgbClr val="FBAE40"/>
          </p15:clr>
        </p15:guide>
        <p15:guide id="3" pos="5556">
          <p15:clr>
            <a:srgbClr val="FBAE40"/>
          </p15:clr>
        </p15:guide>
        <p15:guide id="4" orient="horz" pos="214">
          <p15:clr>
            <a:srgbClr val="FBAE40"/>
          </p15:clr>
        </p15:guide>
        <p15:guide id="5" orient="horz" pos="302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690709FB-3D6A-E64B-ABB2-D647BC0C5283}"/>
              </a:ext>
            </a:extLst>
          </p:cNvPr>
          <p:cNvSpPr/>
          <p:nvPr userDrawn="1"/>
        </p:nvSpPr>
        <p:spPr>
          <a:xfrm>
            <a:off x="4627034" y="678564"/>
            <a:ext cx="2041524" cy="1992728"/>
          </a:xfrm>
          <a:prstGeom prst="roundRect">
            <a:avLst>
              <a:gd name="adj" fmla="val 2886"/>
            </a:avLst>
          </a:prstGeom>
          <a:solidFill>
            <a:srgbClr val="06B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F0DB49B2-DEDE-CF42-B63D-32A439BA7511}"/>
              </a:ext>
            </a:extLst>
          </p:cNvPr>
          <p:cNvSpPr/>
          <p:nvPr userDrawn="1"/>
        </p:nvSpPr>
        <p:spPr>
          <a:xfrm>
            <a:off x="323852" y="2806262"/>
            <a:ext cx="2041524" cy="1992728"/>
          </a:xfrm>
          <a:prstGeom prst="roundRect">
            <a:avLst>
              <a:gd name="adj" fmla="val 2886"/>
            </a:avLst>
          </a:prstGeom>
          <a:solidFill>
            <a:srgbClr val="06B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F922784A-8DC2-9249-AB47-C23F555452BA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323850" y="398345"/>
            <a:ext cx="906556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8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2CD54BA4-4F33-BD48-B536-FF8B9CF92C2E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323850" y="678564"/>
            <a:ext cx="4176712" cy="695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800" b="0" i="0">
                <a:solidFill>
                  <a:srgbClr val="190A13"/>
                </a:solidFill>
                <a:latin typeface="AA Stetica Medium" panose="02000503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ПОДЗАГОЛОВКА</a:t>
            </a:r>
            <a:endParaRPr lang="en-US" dirty="0"/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80357E3F-0D1A-004C-9918-DCAAE95B54F9}"/>
              </a:ext>
            </a:extLst>
          </p:cNvPr>
          <p:cNvSpPr/>
          <p:nvPr userDrawn="1"/>
        </p:nvSpPr>
        <p:spPr>
          <a:xfrm>
            <a:off x="2475443" y="2806262"/>
            <a:ext cx="2041524" cy="1992728"/>
          </a:xfrm>
          <a:prstGeom prst="roundRect">
            <a:avLst>
              <a:gd name="adj" fmla="val 2886"/>
            </a:avLst>
          </a:prstGeom>
          <a:solidFill>
            <a:srgbClr val="06B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3B84E2DF-51F0-9E43-ABCF-F8288DAF6BC7}"/>
              </a:ext>
            </a:extLst>
          </p:cNvPr>
          <p:cNvSpPr/>
          <p:nvPr userDrawn="1"/>
        </p:nvSpPr>
        <p:spPr>
          <a:xfrm>
            <a:off x="4627034" y="2806262"/>
            <a:ext cx="2041524" cy="1992728"/>
          </a:xfrm>
          <a:prstGeom prst="roundRect">
            <a:avLst>
              <a:gd name="adj" fmla="val 2886"/>
            </a:avLst>
          </a:prstGeom>
          <a:solidFill>
            <a:srgbClr val="06B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94B9F5F8-E668-6F42-8FA1-A507735F6C13}"/>
              </a:ext>
            </a:extLst>
          </p:cNvPr>
          <p:cNvSpPr/>
          <p:nvPr userDrawn="1"/>
        </p:nvSpPr>
        <p:spPr>
          <a:xfrm>
            <a:off x="6778626" y="2806262"/>
            <a:ext cx="2041524" cy="1992728"/>
          </a:xfrm>
          <a:prstGeom prst="roundRect">
            <a:avLst>
              <a:gd name="adj" fmla="val 2886"/>
            </a:avLst>
          </a:prstGeom>
          <a:solidFill>
            <a:srgbClr val="06B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6467F3F2-354C-A84A-87A3-FDFA4877EA7B}"/>
              </a:ext>
            </a:extLst>
          </p:cNvPr>
          <p:cNvSpPr/>
          <p:nvPr userDrawn="1"/>
        </p:nvSpPr>
        <p:spPr>
          <a:xfrm>
            <a:off x="6778626" y="678564"/>
            <a:ext cx="2041524" cy="1992728"/>
          </a:xfrm>
          <a:prstGeom prst="roundRect">
            <a:avLst>
              <a:gd name="adj" fmla="val 2886"/>
            </a:avLst>
          </a:prstGeom>
          <a:solidFill>
            <a:srgbClr val="06B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Текст 2">
            <a:extLst>
              <a:ext uri="{FF2B5EF4-FFF2-40B4-BE49-F238E27FC236}">
                <a16:creationId xmlns:a16="http://schemas.microsoft.com/office/drawing/2014/main" id="{D9D5F114-10AE-A84F-B607-F929A72A0842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946622" y="822297"/>
            <a:ext cx="852766" cy="4708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3400" b="0" i="0">
                <a:solidFill>
                  <a:schemeClr val="bg1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ru-RU" dirty="0"/>
              <a:t>0/ </a:t>
            </a:r>
          </a:p>
        </p:txBody>
      </p:sp>
      <p:sp>
        <p:nvSpPr>
          <p:cNvPr id="34" name="Текст 2">
            <a:extLst>
              <a:ext uri="{FF2B5EF4-FFF2-40B4-BE49-F238E27FC236}">
                <a16:creationId xmlns:a16="http://schemas.microsoft.com/office/drawing/2014/main" id="{646EDBE2-3049-0046-B141-6978C1D07717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6946622" y="1653988"/>
            <a:ext cx="1625878" cy="12465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E78B5F84-530D-9A4E-8B5A-4F752600AA71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795030" y="822297"/>
            <a:ext cx="852766" cy="4708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3400" b="0" i="0">
                <a:solidFill>
                  <a:schemeClr val="bg1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ru-RU" dirty="0"/>
              <a:t>0/ 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id="{CFD44864-F691-7A4E-80E7-5E7A0A9B727F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4795030" y="1653988"/>
            <a:ext cx="1625878" cy="12465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id="{E3C55E10-A644-E847-AE28-A7D2FD737FB8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6946622" y="2946932"/>
            <a:ext cx="852766" cy="4708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3400" b="0" i="0">
                <a:solidFill>
                  <a:schemeClr val="bg1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ru-RU" dirty="0"/>
              <a:t>0/ </a:t>
            </a:r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id="{89B46AE1-B7AB-A846-96F9-407DD3CE6232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6946622" y="3778623"/>
            <a:ext cx="1625878" cy="12465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9" name="Текст 2">
            <a:extLst>
              <a:ext uri="{FF2B5EF4-FFF2-40B4-BE49-F238E27FC236}">
                <a16:creationId xmlns:a16="http://schemas.microsoft.com/office/drawing/2014/main" id="{68914D2A-268B-B347-9563-AB1C34C2DAF1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4795030" y="2946932"/>
            <a:ext cx="852766" cy="4708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3400" b="0" i="0">
                <a:solidFill>
                  <a:schemeClr val="bg1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ru-RU" dirty="0"/>
              <a:t>0/ </a:t>
            </a:r>
          </a:p>
        </p:txBody>
      </p:sp>
      <p:sp>
        <p:nvSpPr>
          <p:cNvPr id="40" name="Текст 2">
            <a:extLst>
              <a:ext uri="{FF2B5EF4-FFF2-40B4-BE49-F238E27FC236}">
                <a16:creationId xmlns:a16="http://schemas.microsoft.com/office/drawing/2014/main" id="{22DE6973-8564-A34F-B10E-8AF1C6CDA136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4795030" y="3778623"/>
            <a:ext cx="1625878" cy="12465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1" name="Текст 2">
            <a:extLst>
              <a:ext uri="{FF2B5EF4-FFF2-40B4-BE49-F238E27FC236}">
                <a16:creationId xmlns:a16="http://schemas.microsoft.com/office/drawing/2014/main" id="{8D6ABF06-3E67-EB40-9AD4-97637B2F2CB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2643438" y="2946932"/>
            <a:ext cx="852766" cy="4708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3400" b="0" i="0">
                <a:solidFill>
                  <a:schemeClr val="bg1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ru-RU" dirty="0"/>
              <a:t>0/ </a:t>
            </a:r>
          </a:p>
        </p:txBody>
      </p:sp>
      <p:sp>
        <p:nvSpPr>
          <p:cNvPr id="42" name="Текст 2">
            <a:extLst>
              <a:ext uri="{FF2B5EF4-FFF2-40B4-BE49-F238E27FC236}">
                <a16:creationId xmlns:a16="http://schemas.microsoft.com/office/drawing/2014/main" id="{9797556A-C6E7-6440-B782-148A43D4813F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2643438" y="3778623"/>
            <a:ext cx="1625878" cy="12465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3" name="Текст 2">
            <a:extLst>
              <a:ext uri="{FF2B5EF4-FFF2-40B4-BE49-F238E27FC236}">
                <a16:creationId xmlns:a16="http://schemas.microsoft.com/office/drawing/2014/main" id="{5BB785A2-0C44-2E45-80B8-C58CEA389A77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491846" y="2946932"/>
            <a:ext cx="852766" cy="4708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3400" b="0" i="0">
                <a:solidFill>
                  <a:schemeClr val="bg1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ru-RU" dirty="0"/>
              <a:t>0/ </a:t>
            </a:r>
          </a:p>
        </p:txBody>
      </p:sp>
      <p:sp>
        <p:nvSpPr>
          <p:cNvPr id="44" name="Текст 2">
            <a:extLst>
              <a:ext uri="{FF2B5EF4-FFF2-40B4-BE49-F238E27FC236}">
                <a16:creationId xmlns:a16="http://schemas.microsoft.com/office/drawing/2014/main" id="{8E69B73A-13C7-7042-9A7B-E700152586EF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491846" y="3778623"/>
            <a:ext cx="1625878" cy="12465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2729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04">
          <p15:clr>
            <a:srgbClr val="FBAE40"/>
          </p15:clr>
        </p15:guide>
        <p15:guide id="3" pos="5556">
          <p15:clr>
            <a:srgbClr val="FBAE40"/>
          </p15:clr>
        </p15:guide>
        <p15:guide id="4" orient="horz" pos="214">
          <p15:clr>
            <a:srgbClr val="FBAE40"/>
          </p15:clr>
        </p15:guide>
        <p15:guide id="5" orient="horz" pos="302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690709FB-3D6A-E64B-ABB2-D647BC0C5283}"/>
              </a:ext>
            </a:extLst>
          </p:cNvPr>
          <p:cNvSpPr/>
          <p:nvPr userDrawn="1"/>
        </p:nvSpPr>
        <p:spPr>
          <a:xfrm>
            <a:off x="4627034" y="678564"/>
            <a:ext cx="2041524" cy="1992728"/>
          </a:xfrm>
          <a:prstGeom prst="roundRect">
            <a:avLst>
              <a:gd name="adj" fmla="val 2886"/>
            </a:avLst>
          </a:prstGeom>
          <a:solidFill>
            <a:srgbClr val="19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F0DB49B2-DEDE-CF42-B63D-32A439BA7511}"/>
              </a:ext>
            </a:extLst>
          </p:cNvPr>
          <p:cNvSpPr/>
          <p:nvPr userDrawn="1"/>
        </p:nvSpPr>
        <p:spPr>
          <a:xfrm>
            <a:off x="323852" y="2806262"/>
            <a:ext cx="2041524" cy="1992728"/>
          </a:xfrm>
          <a:prstGeom prst="roundRect">
            <a:avLst>
              <a:gd name="adj" fmla="val 2886"/>
            </a:avLst>
          </a:prstGeom>
          <a:solidFill>
            <a:srgbClr val="19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F922784A-8DC2-9249-AB47-C23F555452BA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323850" y="398345"/>
            <a:ext cx="906556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8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2CD54BA4-4F33-BD48-B536-FF8B9CF92C2E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323850" y="678564"/>
            <a:ext cx="4176712" cy="695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800" b="0" i="0">
                <a:solidFill>
                  <a:srgbClr val="190A13"/>
                </a:solidFill>
                <a:latin typeface="AA Stetica Medium" panose="02000503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ПОДЗАГОЛОВКА</a:t>
            </a:r>
            <a:endParaRPr lang="en-US" dirty="0"/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80357E3F-0D1A-004C-9918-DCAAE95B54F9}"/>
              </a:ext>
            </a:extLst>
          </p:cNvPr>
          <p:cNvSpPr/>
          <p:nvPr userDrawn="1"/>
        </p:nvSpPr>
        <p:spPr>
          <a:xfrm>
            <a:off x="2475443" y="2806262"/>
            <a:ext cx="2041524" cy="1992728"/>
          </a:xfrm>
          <a:prstGeom prst="roundRect">
            <a:avLst>
              <a:gd name="adj" fmla="val 2886"/>
            </a:avLst>
          </a:prstGeom>
          <a:solidFill>
            <a:srgbClr val="19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3B84E2DF-51F0-9E43-ABCF-F8288DAF6BC7}"/>
              </a:ext>
            </a:extLst>
          </p:cNvPr>
          <p:cNvSpPr/>
          <p:nvPr userDrawn="1"/>
        </p:nvSpPr>
        <p:spPr>
          <a:xfrm>
            <a:off x="4627034" y="2806262"/>
            <a:ext cx="2041524" cy="1992728"/>
          </a:xfrm>
          <a:prstGeom prst="roundRect">
            <a:avLst>
              <a:gd name="adj" fmla="val 2886"/>
            </a:avLst>
          </a:prstGeom>
          <a:solidFill>
            <a:srgbClr val="19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94B9F5F8-E668-6F42-8FA1-A507735F6C13}"/>
              </a:ext>
            </a:extLst>
          </p:cNvPr>
          <p:cNvSpPr/>
          <p:nvPr userDrawn="1"/>
        </p:nvSpPr>
        <p:spPr>
          <a:xfrm>
            <a:off x="6778626" y="2806262"/>
            <a:ext cx="2041524" cy="1992728"/>
          </a:xfrm>
          <a:prstGeom prst="roundRect">
            <a:avLst>
              <a:gd name="adj" fmla="val 2886"/>
            </a:avLst>
          </a:prstGeom>
          <a:solidFill>
            <a:srgbClr val="19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6467F3F2-354C-A84A-87A3-FDFA4877EA7B}"/>
              </a:ext>
            </a:extLst>
          </p:cNvPr>
          <p:cNvSpPr/>
          <p:nvPr userDrawn="1"/>
        </p:nvSpPr>
        <p:spPr>
          <a:xfrm>
            <a:off x="6778626" y="678564"/>
            <a:ext cx="2041524" cy="1992728"/>
          </a:xfrm>
          <a:prstGeom prst="roundRect">
            <a:avLst>
              <a:gd name="adj" fmla="val 2886"/>
            </a:avLst>
          </a:prstGeom>
          <a:solidFill>
            <a:srgbClr val="19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Текст 2">
            <a:extLst>
              <a:ext uri="{FF2B5EF4-FFF2-40B4-BE49-F238E27FC236}">
                <a16:creationId xmlns:a16="http://schemas.microsoft.com/office/drawing/2014/main" id="{D9D5F114-10AE-A84F-B607-F929A72A0842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946622" y="822297"/>
            <a:ext cx="852766" cy="4708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3400" b="0" i="0">
                <a:solidFill>
                  <a:srgbClr val="06BCAF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ru-RU" dirty="0"/>
              <a:t>0/ </a:t>
            </a:r>
          </a:p>
        </p:txBody>
      </p:sp>
      <p:sp>
        <p:nvSpPr>
          <p:cNvPr id="34" name="Текст 2">
            <a:extLst>
              <a:ext uri="{FF2B5EF4-FFF2-40B4-BE49-F238E27FC236}">
                <a16:creationId xmlns:a16="http://schemas.microsoft.com/office/drawing/2014/main" id="{646EDBE2-3049-0046-B141-6978C1D07717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6946622" y="1653988"/>
            <a:ext cx="1625878" cy="12465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E78B5F84-530D-9A4E-8B5A-4F752600AA71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795030" y="822297"/>
            <a:ext cx="852766" cy="4708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3400" b="0" i="0">
                <a:solidFill>
                  <a:srgbClr val="06BCAF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ru-RU" dirty="0"/>
              <a:t>0/ 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id="{CFD44864-F691-7A4E-80E7-5E7A0A9B727F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4795030" y="1653988"/>
            <a:ext cx="1625878" cy="12465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id="{E3C55E10-A644-E847-AE28-A7D2FD737FB8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6946622" y="2946932"/>
            <a:ext cx="852766" cy="4708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3400" b="0" i="0">
                <a:solidFill>
                  <a:srgbClr val="06BCAF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ru-RU" dirty="0"/>
              <a:t>0/ </a:t>
            </a:r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id="{89B46AE1-B7AB-A846-96F9-407DD3CE6232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6946622" y="3778623"/>
            <a:ext cx="1625878" cy="12465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9" name="Текст 2">
            <a:extLst>
              <a:ext uri="{FF2B5EF4-FFF2-40B4-BE49-F238E27FC236}">
                <a16:creationId xmlns:a16="http://schemas.microsoft.com/office/drawing/2014/main" id="{68914D2A-268B-B347-9563-AB1C34C2DAF1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4795030" y="2946932"/>
            <a:ext cx="852766" cy="4708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3400" b="0" i="0">
                <a:solidFill>
                  <a:srgbClr val="06BCAF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ru-RU" dirty="0"/>
              <a:t>0/ </a:t>
            </a:r>
          </a:p>
        </p:txBody>
      </p:sp>
      <p:sp>
        <p:nvSpPr>
          <p:cNvPr id="40" name="Текст 2">
            <a:extLst>
              <a:ext uri="{FF2B5EF4-FFF2-40B4-BE49-F238E27FC236}">
                <a16:creationId xmlns:a16="http://schemas.microsoft.com/office/drawing/2014/main" id="{22DE6973-8564-A34F-B10E-8AF1C6CDA136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4795030" y="3778623"/>
            <a:ext cx="1625878" cy="12465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1" name="Текст 2">
            <a:extLst>
              <a:ext uri="{FF2B5EF4-FFF2-40B4-BE49-F238E27FC236}">
                <a16:creationId xmlns:a16="http://schemas.microsoft.com/office/drawing/2014/main" id="{8D6ABF06-3E67-EB40-9AD4-97637B2F2CB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2643438" y="2946932"/>
            <a:ext cx="852766" cy="4708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3400" b="0" i="0">
                <a:solidFill>
                  <a:srgbClr val="06BCAF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ru-RU" dirty="0"/>
              <a:t>0/ </a:t>
            </a:r>
          </a:p>
        </p:txBody>
      </p:sp>
      <p:sp>
        <p:nvSpPr>
          <p:cNvPr id="42" name="Текст 2">
            <a:extLst>
              <a:ext uri="{FF2B5EF4-FFF2-40B4-BE49-F238E27FC236}">
                <a16:creationId xmlns:a16="http://schemas.microsoft.com/office/drawing/2014/main" id="{9797556A-C6E7-6440-B782-148A43D4813F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2643438" y="3778623"/>
            <a:ext cx="1625878" cy="12465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3" name="Текст 2">
            <a:extLst>
              <a:ext uri="{FF2B5EF4-FFF2-40B4-BE49-F238E27FC236}">
                <a16:creationId xmlns:a16="http://schemas.microsoft.com/office/drawing/2014/main" id="{5BB785A2-0C44-2E45-80B8-C58CEA389A77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491846" y="2946932"/>
            <a:ext cx="852766" cy="4708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3400" b="0" i="0">
                <a:solidFill>
                  <a:srgbClr val="06BCAF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ru-RU" dirty="0"/>
              <a:t>0/ </a:t>
            </a:r>
          </a:p>
        </p:txBody>
      </p:sp>
      <p:sp>
        <p:nvSpPr>
          <p:cNvPr id="44" name="Текст 2">
            <a:extLst>
              <a:ext uri="{FF2B5EF4-FFF2-40B4-BE49-F238E27FC236}">
                <a16:creationId xmlns:a16="http://schemas.microsoft.com/office/drawing/2014/main" id="{8E69B73A-13C7-7042-9A7B-E700152586EF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491846" y="3778623"/>
            <a:ext cx="1625878" cy="12465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21101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04">
          <p15:clr>
            <a:srgbClr val="FBAE40"/>
          </p15:clr>
        </p15:guide>
        <p15:guide id="3" pos="5556">
          <p15:clr>
            <a:srgbClr val="FBAE40"/>
          </p15:clr>
        </p15:guide>
        <p15:guide id="4" orient="horz" pos="214">
          <p15:clr>
            <a:srgbClr val="FBAE40"/>
          </p15:clr>
        </p15:guide>
        <p15:guide id="5" orient="horz" pos="302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">
            <a:extLst>
              <a:ext uri="{FF2B5EF4-FFF2-40B4-BE49-F238E27FC236}">
                <a16:creationId xmlns:a16="http://schemas.microsoft.com/office/drawing/2014/main" id="{F922784A-8DC2-9249-AB47-C23F555452BA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323850" y="398345"/>
            <a:ext cx="906556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8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2CD54BA4-4F33-BD48-B536-FF8B9CF92C2E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323850" y="678564"/>
            <a:ext cx="4927226" cy="695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800" b="0" i="0">
                <a:solidFill>
                  <a:srgbClr val="190A13"/>
                </a:solidFill>
                <a:latin typeface="AA Stetica Medium" panose="02000503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br>
              <a:rPr lang="ru-RU" dirty="0"/>
            </a:br>
            <a:r>
              <a:rPr lang="ru-RU" dirty="0"/>
              <a:t>ПОДЗАГОЛОВКА</a:t>
            </a:r>
            <a:endParaRPr lang="en-US" dirty="0"/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F1756579-58CB-E74C-A2D0-6B94EB6BB3FD}"/>
              </a:ext>
            </a:extLst>
          </p:cNvPr>
          <p:cNvSpPr/>
          <p:nvPr userDrawn="1"/>
        </p:nvSpPr>
        <p:spPr>
          <a:xfrm>
            <a:off x="6017560" y="2037229"/>
            <a:ext cx="2802591" cy="1338049"/>
          </a:xfrm>
          <a:prstGeom prst="roundRect">
            <a:avLst>
              <a:gd name="adj" fmla="val 38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43D0F83F-25D7-5047-8844-90259C23ABDC}"/>
              </a:ext>
            </a:extLst>
          </p:cNvPr>
          <p:cNvSpPr/>
          <p:nvPr userDrawn="1"/>
        </p:nvSpPr>
        <p:spPr>
          <a:xfrm>
            <a:off x="6017560" y="3465726"/>
            <a:ext cx="2802591" cy="1338049"/>
          </a:xfrm>
          <a:prstGeom prst="roundRect">
            <a:avLst>
              <a:gd name="adj" fmla="val 38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577FD0D1-DD9B-3F4A-B1F1-22766340CDA2}"/>
              </a:ext>
            </a:extLst>
          </p:cNvPr>
          <p:cNvSpPr/>
          <p:nvPr userDrawn="1"/>
        </p:nvSpPr>
        <p:spPr>
          <a:xfrm>
            <a:off x="3126441" y="2037229"/>
            <a:ext cx="2802591" cy="1338049"/>
          </a:xfrm>
          <a:prstGeom prst="roundRect">
            <a:avLst>
              <a:gd name="adj" fmla="val 38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id="{AB61AC82-D8B9-5D43-9967-ED8FE2BBF291}"/>
              </a:ext>
            </a:extLst>
          </p:cNvPr>
          <p:cNvSpPr/>
          <p:nvPr userDrawn="1"/>
        </p:nvSpPr>
        <p:spPr>
          <a:xfrm>
            <a:off x="3126441" y="3465726"/>
            <a:ext cx="2802591" cy="1338049"/>
          </a:xfrm>
          <a:prstGeom prst="roundRect">
            <a:avLst>
              <a:gd name="adj" fmla="val 38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0" name="Текст 2">
            <a:extLst>
              <a:ext uri="{FF2B5EF4-FFF2-40B4-BE49-F238E27FC236}">
                <a16:creationId xmlns:a16="http://schemas.microsoft.com/office/drawing/2014/main" id="{6AF40109-4881-7F48-905D-CAE2AF2DC462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23850" y="4665276"/>
            <a:ext cx="2493309" cy="1384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0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3" name="Текст 2">
            <a:extLst>
              <a:ext uri="{FF2B5EF4-FFF2-40B4-BE49-F238E27FC236}">
                <a16:creationId xmlns:a16="http://schemas.microsoft.com/office/drawing/2014/main" id="{BB2D58E9-D9AF-4F4F-9E1E-C99660A380F5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3342624" y="3079375"/>
            <a:ext cx="2177396" cy="12465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9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1DE15D2D-11C3-3849-88E2-5C1A4E8E9CC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342624" y="2204588"/>
            <a:ext cx="2430905" cy="138499"/>
          </a:xfrm>
          <a:prstGeom prst="rect">
            <a:avLst/>
          </a:prstGeom>
        </p:spPr>
        <p:txBody>
          <a:bodyPr wrap="square" lIns="0" tIns="0" bIns="0" anchor="t" anchorCtr="0">
            <a:spAutoFit/>
          </a:bodyPr>
          <a:lstStyle>
            <a:lvl1pPr marL="0" indent="0">
              <a:buNone/>
              <a:defRPr sz="1000" b="0" i="0">
                <a:solidFill>
                  <a:srgbClr val="06BCAF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5" name="Текст 2">
            <a:extLst>
              <a:ext uri="{FF2B5EF4-FFF2-40B4-BE49-F238E27FC236}">
                <a16:creationId xmlns:a16="http://schemas.microsoft.com/office/drawing/2014/main" id="{ECF49B2E-3A5C-FF4A-92C8-635F105E2B14}"/>
              </a:ext>
            </a:extLst>
          </p:cNvPr>
          <p:cNvSpPr>
            <a:spLocks noGrp="1"/>
          </p:cNvSpPr>
          <p:nvPr>
            <p:ph type="body" idx="40"/>
          </p:nvPr>
        </p:nvSpPr>
        <p:spPr>
          <a:xfrm>
            <a:off x="6233741" y="3079375"/>
            <a:ext cx="2177396" cy="12465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9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6" name="Текст 2">
            <a:extLst>
              <a:ext uri="{FF2B5EF4-FFF2-40B4-BE49-F238E27FC236}">
                <a16:creationId xmlns:a16="http://schemas.microsoft.com/office/drawing/2014/main" id="{024C0065-16C9-884A-B1D0-90BD5EDF9A91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233741" y="2204588"/>
            <a:ext cx="2430905" cy="138499"/>
          </a:xfrm>
          <a:prstGeom prst="rect">
            <a:avLst/>
          </a:prstGeom>
        </p:spPr>
        <p:txBody>
          <a:bodyPr wrap="square" lIns="0" tIns="0" bIns="0" anchor="t" anchorCtr="0">
            <a:spAutoFit/>
          </a:bodyPr>
          <a:lstStyle>
            <a:lvl1pPr marL="0" indent="0">
              <a:buNone/>
              <a:defRPr sz="1000" b="0" i="0">
                <a:solidFill>
                  <a:srgbClr val="06BCAF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7" name="Текст 2">
            <a:extLst>
              <a:ext uri="{FF2B5EF4-FFF2-40B4-BE49-F238E27FC236}">
                <a16:creationId xmlns:a16="http://schemas.microsoft.com/office/drawing/2014/main" id="{F1185751-D91B-4F45-BF5F-EC7C25C4FE05}"/>
              </a:ext>
            </a:extLst>
          </p:cNvPr>
          <p:cNvSpPr>
            <a:spLocks noGrp="1"/>
          </p:cNvSpPr>
          <p:nvPr>
            <p:ph type="body" idx="42"/>
          </p:nvPr>
        </p:nvSpPr>
        <p:spPr>
          <a:xfrm>
            <a:off x="3342624" y="4484592"/>
            <a:ext cx="2177396" cy="12465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9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8" name="Текст 2">
            <a:extLst>
              <a:ext uri="{FF2B5EF4-FFF2-40B4-BE49-F238E27FC236}">
                <a16:creationId xmlns:a16="http://schemas.microsoft.com/office/drawing/2014/main" id="{22D70789-B3E1-9D4D-AB68-E0B954311932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3342624" y="3609805"/>
            <a:ext cx="2430905" cy="138499"/>
          </a:xfrm>
          <a:prstGeom prst="rect">
            <a:avLst/>
          </a:prstGeom>
        </p:spPr>
        <p:txBody>
          <a:bodyPr wrap="square" lIns="0" tIns="0" bIns="0" anchor="t" anchorCtr="0">
            <a:spAutoFit/>
          </a:bodyPr>
          <a:lstStyle>
            <a:lvl1pPr marL="0" indent="0">
              <a:buNone/>
              <a:defRPr sz="1000" b="0" i="0">
                <a:solidFill>
                  <a:srgbClr val="06BCAF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9" name="Текст 2">
            <a:extLst>
              <a:ext uri="{FF2B5EF4-FFF2-40B4-BE49-F238E27FC236}">
                <a16:creationId xmlns:a16="http://schemas.microsoft.com/office/drawing/2014/main" id="{2C580980-8244-3640-B50D-30FE46E53A7C}"/>
              </a:ext>
            </a:extLst>
          </p:cNvPr>
          <p:cNvSpPr>
            <a:spLocks noGrp="1"/>
          </p:cNvSpPr>
          <p:nvPr>
            <p:ph type="body" idx="44"/>
          </p:nvPr>
        </p:nvSpPr>
        <p:spPr>
          <a:xfrm>
            <a:off x="6233741" y="4484592"/>
            <a:ext cx="2177396" cy="12465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9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id="{DCB8DE16-01E8-7248-AEB2-A5470CAECCC6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233741" y="3609805"/>
            <a:ext cx="2430905" cy="138499"/>
          </a:xfrm>
          <a:prstGeom prst="rect">
            <a:avLst/>
          </a:prstGeom>
        </p:spPr>
        <p:txBody>
          <a:bodyPr wrap="square" lIns="0" tIns="0" bIns="0" anchor="t" anchorCtr="0">
            <a:spAutoFit/>
          </a:bodyPr>
          <a:lstStyle>
            <a:lvl1pPr marL="0" indent="0">
              <a:buNone/>
              <a:defRPr sz="1000" b="0" i="0">
                <a:solidFill>
                  <a:srgbClr val="06BCAF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89495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04">
          <p15:clr>
            <a:srgbClr val="FBAE40"/>
          </p15:clr>
        </p15:guide>
        <p15:guide id="3" pos="5556">
          <p15:clr>
            <a:srgbClr val="FBAE40"/>
          </p15:clr>
        </p15:guide>
        <p15:guide id="4" orient="horz" pos="214">
          <p15:clr>
            <a:srgbClr val="FBAE40"/>
          </p15:clr>
        </p15:guide>
        <p15:guide id="5" orient="horz" pos="302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577FD0D1-DD9B-3F4A-B1F1-22766340CDA2}"/>
              </a:ext>
            </a:extLst>
          </p:cNvPr>
          <p:cNvSpPr/>
          <p:nvPr userDrawn="1"/>
        </p:nvSpPr>
        <p:spPr>
          <a:xfrm>
            <a:off x="3126441" y="2037229"/>
            <a:ext cx="2802591" cy="1338049"/>
          </a:xfrm>
          <a:prstGeom prst="roundRect">
            <a:avLst>
              <a:gd name="adj" fmla="val 38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F922784A-8DC2-9249-AB47-C23F555452BA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323850" y="398345"/>
            <a:ext cx="906556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8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2CD54BA4-4F33-BD48-B536-FF8B9CF92C2E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323850" y="678564"/>
            <a:ext cx="4927226" cy="695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800" b="0" i="0">
                <a:solidFill>
                  <a:srgbClr val="190A13"/>
                </a:solidFill>
                <a:latin typeface="AA Stetica Medium" panose="02000503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br>
              <a:rPr lang="ru-RU" dirty="0"/>
            </a:br>
            <a:r>
              <a:rPr lang="ru-RU" dirty="0"/>
              <a:t>ПОДЗАГОЛОВКА</a:t>
            </a:r>
            <a:endParaRPr lang="en-US" dirty="0"/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F1756579-58CB-E74C-A2D0-6B94EB6BB3FD}"/>
              </a:ext>
            </a:extLst>
          </p:cNvPr>
          <p:cNvSpPr/>
          <p:nvPr userDrawn="1"/>
        </p:nvSpPr>
        <p:spPr>
          <a:xfrm>
            <a:off x="6017560" y="2037229"/>
            <a:ext cx="2802591" cy="1338049"/>
          </a:xfrm>
          <a:prstGeom prst="roundRect">
            <a:avLst>
              <a:gd name="adj" fmla="val 38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43D0F83F-25D7-5047-8844-90259C23ABDC}"/>
              </a:ext>
            </a:extLst>
          </p:cNvPr>
          <p:cNvSpPr/>
          <p:nvPr userDrawn="1"/>
        </p:nvSpPr>
        <p:spPr>
          <a:xfrm>
            <a:off x="6017560" y="3465726"/>
            <a:ext cx="2802591" cy="1338049"/>
          </a:xfrm>
          <a:prstGeom prst="roundRect">
            <a:avLst>
              <a:gd name="adj" fmla="val 38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id="{AB61AC82-D8B9-5D43-9967-ED8FE2BBF291}"/>
              </a:ext>
            </a:extLst>
          </p:cNvPr>
          <p:cNvSpPr/>
          <p:nvPr userDrawn="1"/>
        </p:nvSpPr>
        <p:spPr>
          <a:xfrm>
            <a:off x="3126441" y="3465726"/>
            <a:ext cx="2802591" cy="1338049"/>
          </a:xfrm>
          <a:prstGeom prst="roundRect">
            <a:avLst>
              <a:gd name="adj" fmla="val 38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0" name="Текст 2">
            <a:extLst>
              <a:ext uri="{FF2B5EF4-FFF2-40B4-BE49-F238E27FC236}">
                <a16:creationId xmlns:a16="http://schemas.microsoft.com/office/drawing/2014/main" id="{6AF40109-4881-7F48-905D-CAE2AF2DC462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23850" y="4665276"/>
            <a:ext cx="2493309" cy="1384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0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3" name="Текст 2">
            <a:extLst>
              <a:ext uri="{FF2B5EF4-FFF2-40B4-BE49-F238E27FC236}">
                <a16:creationId xmlns:a16="http://schemas.microsoft.com/office/drawing/2014/main" id="{BB2D58E9-D9AF-4F4F-9E1E-C99660A380F5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3342624" y="3079375"/>
            <a:ext cx="2177396" cy="12465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9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1DE15D2D-11C3-3849-88E2-5C1A4E8E9CC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342624" y="2204588"/>
            <a:ext cx="2430905" cy="138499"/>
          </a:xfrm>
          <a:prstGeom prst="rect">
            <a:avLst/>
          </a:prstGeom>
        </p:spPr>
        <p:txBody>
          <a:bodyPr wrap="square" lIns="0" tIns="0" bIns="0" anchor="t" anchorCtr="0">
            <a:sp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5" name="Текст 2">
            <a:extLst>
              <a:ext uri="{FF2B5EF4-FFF2-40B4-BE49-F238E27FC236}">
                <a16:creationId xmlns:a16="http://schemas.microsoft.com/office/drawing/2014/main" id="{ECF49B2E-3A5C-FF4A-92C8-635F105E2B14}"/>
              </a:ext>
            </a:extLst>
          </p:cNvPr>
          <p:cNvSpPr>
            <a:spLocks noGrp="1"/>
          </p:cNvSpPr>
          <p:nvPr>
            <p:ph type="body" idx="40"/>
          </p:nvPr>
        </p:nvSpPr>
        <p:spPr>
          <a:xfrm>
            <a:off x="6233741" y="3079375"/>
            <a:ext cx="2177396" cy="12465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9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6" name="Текст 2">
            <a:extLst>
              <a:ext uri="{FF2B5EF4-FFF2-40B4-BE49-F238E27FC236}">
                <a16:creationId xmlns:a16="http://schemas.microsoft.com/office/drawing/2014/main" id="{024C0065-16C9-884A-B1D0-90BD5EDF9A91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233741" y="2204588"/>
            <a:ext cx="2430905" cy="138499"/>
          </a:xfrm>
          <a:prstGeom prst="rect">
            <a:avLst/>
          </a:prstGeom>
        </p:spPr>
        <p:txBody>
          <a:bodyPr wrap="square" lIns="0" tIns="0" bIns="0" anchor="t" anchorCtr="0">
            <a:sp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7" name="Текст 2">
            <a:extLst>
              <a:ext uri="{FF2B5EF4-FFF2-40B4-BE49-F238E27FC236}">
                <a16:creationId xmlns:a16="http://schemas.microsoft.com/office/drawing/2014/main" id="{F1185751-D91B-4F45-BF5F-EC7C25C4FE05}"/>
              </a:ext>
            </a:extLst>
          </p:cNvPr>
          <p:cNvSpPr>
            <a:spLocks noGrp="1"/>
          </p:cNvSpPr>
          <p:nvPr>
            <p:ph type="body" idx="42"/>
          </p:nvPr>
        </p:nvSpPr>
        <p:spPr>
          <a:xfrm>
            <a:off x="3342624" y="4484592"/>
            <a:ext cx="2177396" cy="12465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9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8" name="Текст 2">
            <a:extLst>
              <a:ext uri="{FF2B5EF4-FFF2-40B4-BE49-F238E27FC236}">
                <a16:creationId xmlns:a16="http://schemas.microsoft.com/office/drawing/2014/main" id="{22D70789-B3E1-9D4D-AB68-E0B954311932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3342624" y="3609805"/>
            <a:ext cx="2430905" cy="138499"/>
          </a:xfrm>
          <a:prstGeom prst="rect">
            <a:avLst/>
          </a:prstGeom>
        </p:spPr>
        <p:txBody>
          <a:bodyPr wrap="square" lIns="0" tIns="0" bIns="0" anchor="t" anchorCtr="0">
            <a:sp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9" name="Текст 2">
            <a:extLst>
              <a:ext uri="{FF2B5EF4-FFF2-40B4-BE49-F238E27FC236}">
                <a16:creationId xmlns:a16="http://schemas.microsoft.com/office/drawing/2014/main" id="{2C580980-8244-3640-B50D-30FE46E53A7C}"/>
              </a:ext>
            </a:extLst>
          </p:cNvPr>
          <p:cNvSpPr>
            <a:spLocks noGrp="1"/>
          </p:cNvSpPr>
          <p:nvPr>
            <p:ph type="body" idx="44"/>
          </p:nvPr>
        </p:nvSpPr>
        <p:spPr>
          <a:xfrm>
            <a:off x="6233741" y="4484592"/>
            <a:ext cx="2177396" cy="12465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9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id="{DCB8DE16-01E8-7248-AEB2-A5470CAECCC6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233741" y="3609805"/>
            <a:ext cx="2430905" cy="138499"/>
          </a:xfrm>
          <a:prstGeom prst="rect">
            <a:avLst/>
          </a:prstGeom>
        </p:spPr>
        <p:txBody>
          <a:bodyPr wrap="square" lIns="0" tIns="0" bIns="0" anchor="t" anchorCtr="0">
            <a:sp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7461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04">
          <p15:clr>
            <a:srgbClr val="FBAE40"/>
          </p15:clr>
        </p15:guide>
        <p15:guide id="3" pos="5556">
          <p15:clr>
            <a:srgbClr val="FBAE40"/>
          </p15:clr>
        </p15:guide>
        <p15:guide id="4" orient="horz" pos="214">
          <p15:clr>
            <a:srgbClr val="FBAE40"/>
          </p15:clr>
        </p15:guide>
        <p15:guide id="5" orient="horz" pos="302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577FD0D1-DD9B-3F4A-B1F1-22766340CDA2}"/>
              </a:ext>
            </a:extLst>
          </p:cNvPr>
          <p:cNvSpPr/>
          <p:nvPr userDrawn="1"/>
        </p:nvSpPr>
        <p:spPr>
          <a:xfrm>
            <a:off x="3126441" y="2037229"/>
            <a:ext cx="2802591" cy="1338049"/>
          </a:xfrm>
          <a:prstGeom prst="roundRect">
            <a:avLst>
              <a:gd name="adj" fmla="val 3890"/>
            </a:avLst>
          </a:prstGeom>
          <a:solidFill>
            <a:srgbClr val="19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F922784A-8DC2-9249-AB47-C23F555452BA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323850" y="398345"/>
            <a:ext cx="906556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8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2CD54BA4-4F33-BD48-B536-FF8B9CF92C2E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323850" y="678564"/>
            <a:ext cx="4927226" cy="695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800" b="0" i="0">
                <a:solidFill>
                  <a:srgbClr val="190A13"/>
                </a:solidFill>
                <a:latin typeface="AA Stetica Medium" panose="02000503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br>
              <a:rPr lang="ru-RU" dirty="0"/>
            </a:br>
            <a:r>
              <a:rPr lang="ru-RU" dirty="0"/>
              <a:t>ПОДЗАГОЛОВКА</a:t>
            </a:r>
            <a:endParaRPr lang="en-US" dirty="0"/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F1756579-58CB-E74C-A2D0-6B94EB6BB3FD}"/>
              </a:ext>
            </a:extLst>
          </p:cNvPr>
          <p:cNvSpPr/>
          <p:nvPr userDrawn="1"/>
        </p:nvSpPr>
        <p:spPr>
          <a:xfrm>
            <a:off x="6017560" y="2037229"/>
            <a:ext cx="2802591" cy="1338049"/>
          </a:xfrm>
          <a:prstGeom prst="roundRect">
            <a:avLst>
              <a:gd name="adj" fmla="val 3890"/>
            </a:avLst>
          </a:prstGeom>
          <a:solidFill>
            <a:srgbClr val="19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43D0F83F-25D7-5047-8844-90259C23ABDC}"/>
              </a:ext>
            </a:extLst>
          </p:cNvPr>
          <p:cNvSpPr/>
          <p:nvPr userDrawn="1"/>
        </p:nvSpPr>
        <p:spPr>
          <a:xfrm>
            <a:off x="6017560" y="3465726"/>
            <a:ext cx="2802591" cy="1338049"/>
          </a:xfrm>
          <a:prstGeom prst="roundRect">
            <a:avLst>
              <a:gd name="adj" fmla="val 3890"/>
            </a:avLst>
          </a:prstGeom>
          <a:solidFill>
            <a:srgbClr val="19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id="{AB61AC82-D8B9-5D43-9967-ED8FE2BBF291}"/>
              </a:ext>
            </a:extLst>
          </p:cNvPr>
          <p:cNvSpPr/>
          <p:nvPr userDrawn="1"/>
        </p:nvSpPr>
        <p:spPr>
          <a:xfrm>
            <a:off x="3126441" y="3465726"/>
            <a:ext cx="2802591" cy="1338049"/>
          </a:xfrm>
          <a:prstGeom prst="roundRect">
            <a:avLst>
              <a:gd name="adj" fmla="val 3890"/>
            </a:avLst>
          </a:prstGeom>
          <a:solidFill>
            <a:srgbClr val="19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0" name="Текст 2">
            <a:extLst>
              <a:ext uri="{FF2B5EF4-FFF2-40B4-BE49-F238E27FC236}">
                <a16:creationId xmlns:a16="http://schemas.microsoft.com/office/drawing/2014/main" id="{6AF40109-4881-7F48-905D-CAE2AF2DC462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23850" y="4665276"/>
            <a:ext cx="2493309" cy="1384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0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3" name="Текст 2">
            <a:extLst>
              <a:ext uri="{FF2B5EF4-FFF2-40B4-BE49-F238E27FC236}">
                <a16:creationId xmlns:a16="http://schemas.microsoft.com/office/drawing/2014/main" id="{BB2D58E9-D9AF-4F4F-9E1E-C99660A380F5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3342624" y="3079375"/>
            <a:ext cx="2177396" cy="12465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1DE15D2D-11C3-3849-88E2-5C1A4E8E9CC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342624" y="2204588"/>
            <a:ext cx="2430905" cy="138499"/>
          </a:xfrm>
          <a:prstGeom prst="rect">
            <a:avLst/>
          </a:prstGeom>
        </p:spPr>
        <p:txBody>
          <a:bodyPr wrap="square" lIns="0" tIns="0" bIns="0" anchor="t" anchorCtr="0">
            <a:spAutoFit/>
          </a:bodyPr>
          <a:lstStyle>
            <a:lvl1pPr marL="0" indent="0">
              <a:buNone/>
              <a:defRPr sz="1000" b="0" i="0">
                <a:solidFill>
                  <a:srgbClr val="06BCAF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5" name="Текст 2">
            <a:extLst>
              <a:ext uri="{FF2B5EF4-FFF2-40B4-BE49-F238E27FC236}">
                <a16:creationId xmlns:a16="http://schemas.microsoft.com/office/drawing/2014/main" id="{ECF49B2E-3A5C-FF4A-92C8-635F105E2B14}"/>
              </a:ext>
            </a:extLst>
          </p:cNvPr>
          <p:cNvSpPr>
            <a:spLocks noGrp="1"/>
          </p:cNvSpPr>
          <p:nvPr>
            <p:ph type="body" idx="40"/>
          </p:nvPr>
        </p:nvSpPr>
        <p:spPr>
          <a:xfrm>
            <a:off x="6233741" y="3079375"/>
            <a:ext cx="2177396" cy="12465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6" name="Текст 2">
            <a:extLst>
              <a:ext uri="{FF2B5EF4-FFF2-40B4-BE49-F238E27FC236}">
                <a16:creationId xmlns:a16="http://schemas.microsoft.com/office/drawing/2014/main" id="{024C0065-16C9-884A-B1D0-90BD5EDF9A91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233741" y="2204588"/>
            <a:ext cx="2430905" cy="138499"/>
          </a:xfrm>
          <a:prstGeom prst="rect">
            <a:avLst/>
          </a:prstGeom>
        </p:spPr>
        <p:txBody>
          <a:bodyPr wrap="square" lIns="0" tIns="0" bIns="0" anchor="t" anchorCtr="0">
            <a:spAutoFit/>
          </a:bodyPr>
          <a:lstStyle>
            <a:lvl1pPr marL="0" indent="0">
              <a:buNone/>
              <a:defRPr sz="1000" b="0" i="0">
                <a:solidFill>
                  <a:srgbClr val="06BCAF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7" name="Текст 2">
            <a:extLst>
              <a:ext uri="{FF2B5EF4-FFF2-40B4-BE49-F238E27FC236}">
                <a16:creationId xmlns:a16="http://schemas.microsoft.com/office/drawing/2014/main" id="{F1185751-D91B-4F45-BF5F-EC7C25C4FE05}"/>
              </a:ext>
            </a:extLst>
          </p:cNvPr>
          <p:cNvSpPr>
            <a:spLocks noGrp="1"/>
          </p:cNvSpPr>
          <p:nvPr>
            <p:ph type="body" idx="42"/>
          </p:nvPr>
        </p:nvSpPr>
        <p:spPr>
          <a:xfrm>
            <a:off x="3342624" y="4484592"/>
            <a:ext cx="2177396" cy="12465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8" name="Текст 2">
            <a:extLst>
              <a:ext uri="{FF2B5EF4-FFF2-40B4-BE49-F238E27FC236}">
                <a16:creationId xmlns:a16="http://schemas.microsoft.com/office/drawing/2014/main" id="{22D70789-B3E1-9D4D-AB68-E0B954311932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3342624" y="3609805"/>
            <a:ext cx="2430905" cy="138499"/>
          </a:xfrm>
          <a:prstGeom prst="rect">
            <a:avLst/>
          </a:prstGeom>
        </p:spPr>
        <p:txBody>
          <a:bodyPr wrap="square" lIns="0" tIns="0" bIns="0" anchor="t" anchorCtr="0">
            <a:spAutoFit/>
          </a:bodyPr>
          <a:lstStyle>
            <a:lvl1pPr marL="0" indent="0">
              <a:buNone/>
              <a:defRPr sz="1000" b="0" i="0">
                <a:solidFill>
                  <a:srgbClr val="06BCAF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9" name="Текст 2">
            <a:extLst>
              <a:ext uri="{FF2B5EF4-FFF2-40B4-BE49-F238E27FC236}">
                <a16:creationId xmlns:a16="http://schemas.microsoft.com/office/drawing/2014/main" id="{2C580980-8244-3640-B50D-30FE46E53A7C}"/>
              </a:ext>
            </a:extLst>
          </p:cNvPr>
          <p:cNvSpPr>
            <a:spLocks noGrp="1"/>
          </p:cNvSpPr>
          <p:nvPr>
            <p:ph type="body" idx="44"/>
          </p:nvPr>
        </p:nvSpPr>
        <p:spPr>
          <a:xfrm>
            <a:off x="6233741" y="4484592"/>
            <a:ext cx="2177396" cy="12465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id="{DCB8DE16-01E8-7248-AEB2-A5470CAECCC6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233741" y="3609805"/>
            <a:ext cx="2430905" cy="138499"/>
          </a:xfrm>
          <a:prstGeom prst="rect">
            <a:avLst/>
          </a:prstGeom>
        </p:spPr>
        <p:txBody>
          <a:bodyPr wrap="square" lIns="0" tIns="0" bIns="0" anchor="t" anchorCtr="0">
            <a:spAutoFit/>
          </a:bodyPr>
          <a:lstStyle>
            <a:lvl1pPr marL="0" indent="0">
              <a:buNone/>
              <a:defRPr sz="1000" b="0" i="0">
                <a:solidFill>
                  <a:srgbClr val="06BCAF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70989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04">
          <p15:clr>
            <a:srgbClr val="FBAE40"/>
          </p15:clr>
        </p15:guide>
        <p15:guide id="3" pos="5556">
          <p15:clr>
            <a:srgbClr val="FBAE40"/>
          </p15:clr>
        </p15:guide>
        <p15:guide id="4" orient="horz" pos="214">
          <p15:clr>
            <a:srgbClr val="FBAE40"/>
          </p15:clr>
        </p15:guide>
        <p15:guide id="5" orient="horz" pos="302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_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">
            <a:extLst>
              <a:ext uri="{FF2B5EF4-FFF2-40B4-BE49-F238E27FC236}">
                <a16:creationId xmlns:a16="http://schemas.microsoft.com/office/drawing/2014/main" id="{F922784A-8DC2-9249-AB47-C23F555452BA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323850" y="398345"/>
            <a:ext cx="906556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8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2CD54BA4-4F33-BD48-B536-FF8B9CF92C2E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323850" y="678564"/>
            <a:ext cx="3105150" cy="695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800" b="0" i="0">
                <a:solidFill>
                  <a:srgbClr val="190A13"/>
                </a:solidFill>
                <a:latin typeface="AA Stetica Medium" panose="02000503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br>
              <a:rPr lang="ru-RU" dirty="0"/>
            </a:br>
            <a:r>
              <a:rPr lang="ru-RU" dirty="0"/>
              <a:t>ПОДЗАГОЛОВКА</a:t>
            </a:r>
            <a:endParaRPr lang="en-US" dirty="0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577FD0D1-DD9B-3F4A-B1F1-22766340CDA2}"/>
              </a:ext>
            </a:extLst>
          </p:cNvPr>
          <p:cNvSpPr/>
          <p:nvPr userDrawn="1"/>
        </p:nvSpPr>
        <p:spPr>
          <a:xfrm>
            <a:off x="4195482" y="714299"/>
            <a:ext cx="4624667" cy="861123"/>
          </a:xfrm>
          <a:prstGeom prst="roundRect">
            <a:avLst>
              <a:gd name="adj" fmla="val 545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0" name="Текст 2">
            <a:extLst>
              <a:ext uri="{FF2B5EF4-FFF2-40B4-BE49-F238E27FC236}">
                <a16:creationId xmlns:a16="http://schemas.microsoft.com/office/drawing/2014/main" id="{6AF40109-4881-7F48-905D-CAE2AF2DC462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23850" y="4665276"/>
            <a:ext cx="2493309" cy="1384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0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3" name="Текст 2">
            <a:extLst>
              <a:ext uri="{FF2B5EF4-FFF2-40B4-BE49-F238E27FC236}">
                <a16:creationId xmlns:a16="http://schemas.microsoft.com/office/drawing/2014/main" id="{BB2D58E9-D9AF-4F4F-9E1E-C99660A380F5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6452819" y="1066867"/>
            <a:ext cx="2177396" cy="12465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buNone/>
              <a:defRPr sz="9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1DE15D2D-11C3-3849-88E2-5C1A4E8E9CC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630743" y="1059422"/>
            <a:ext cx="1440605" cy="140976"/>
          </a:xfrm>
          <a:prstGeom prst="rect">
            <a:avLst/>
          </a:prstGeom>
        </p:spPr>
        <p:txBody>
          <a:bodyPr wrap="square" lIns="0" tIns="0" bIns="0" anchor="ctr" anchorCtr="0">
            <a:spAutoFit/>
          </a:bodyPr>
          <a:lstStyle>
            <a:lvl1pPr marL="0" indent="0">
              <a:buNone/>
              <a:defRPr sz="1000" b="0" i="0">
                <a:solidFill>
                  <a:srgbClr val="192142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FDD33D98-7780-9141-9AA5-CA9BD347A333}"/>
              </a:ext>
            </a:extLst>
          </p:cNvPr>
          <p:cNvSpPr/>
          <p:nvPr userDrawn="1"/>
        </p:nvSpPr>
        <p:spPr>
          <a:xfrm>
            <a:off x="4195482" y="1790416"/>
            <a:ext cx="4624667" cy="861123"/>
          </a:xfrm>
          <a:prstGeom prst="roundRect">
            <a:avLst>
              <a:gd name="adj" fmla="val 545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B0F52B56-91E4-E847-9FE1-83147A81782F}"/>
              </a:ext>
            </a:extLst>
          </p:cNvPr>
          <p:cNvSpPr>
            <a:spLocks noGrp="1"/>
          </p:cNvSpPr>
          <p:nvPr>
            <p:ph type="body" idx="40"/>
          </p:nvPr>
        </p:nvSpPr>
        <p:spPr>
          <a:xfrm>
            <a:off x="6452819" y="2142984"/>
            <a:ext cx="2177396" cy="12465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buNone/>
              <a:defRPr sz="9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60BA6D56-963C-F740-A03A-C89DA955AADE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4630743" y="2135539"/>
            <a:ext cx="1440605" cy="140976"/>
          </a:xfrm>
          <a:prstGeom prst="rect">
            <a:avLst/>
          </a:prstGeom>
        </p:spPr>
        <p:txBody>
          <a:bodyPr wrap="square" lIns="0" tIns="0" bIns="0" anchor="ctr" anchorCtr="0">
            <a:spAutoFit/>
          </a:bodyPr>
          <a:lstStyle>
            <a:lvl1pPr marL="0" indent="0">
              <a:buNone/>
              <a:defRPr sz="1000" b="0" i="0">
                <a:solidFill>
                  <a:srgbClr val="192142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965D481A-2B1D-DC4A-92C6-DD8F8E263F1A}"/>
              </a:ext>
            </a:extLst>
          </p:cNvPr>
          <p:cNvSpPr/>
          <p:nvPr userDrawn="1"/>
        </p:nvSpPr>
        <p:spPr>
          <a:xfrm>
            <a:off x="4195482" y="2866534"/>
            <a:ext cx="4624667" cy="861123"/>
          </a:xfrm>
          <a:prstGeom prst="roundRect">
            <a:avLst>
              <a:gd name="adj" fmla="val 545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06409E6E-86E4-6F43-ACB5-D54E46110D71}"/>
              </a:ext>
            </a:extLst>
          </p:cNvPr>
          <p:cNvSpPr>
            <a:spLocks noGrp="1"/>
          </p:cNvSpPr>
          <p:nvPr>
            <p:ph type="body" idx="42"/>
          </p:nvPr>
        </p:nvSpPr>
        <p:spPr>
          <a:xfrm>
            <a:off x="6452819" y="3219102"/>
            <a:ext cx="2177396" cy="12465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buNone/>
              <a:defRPr sz="9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FE3DFE12-CC48-F041-8122-9C06027F4E26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4630743" y="3211657"/>
            <a:ext cx="1440605" cy="140976"/>
          </a:xfrm>
          <a:prstGeom prst="rect">
            <a:avLst/>
          </a:prstGeom>
        </p:spPr>
        <p:txBody>
          <a:bodyPr wrap="square" lIns="0" tIns="0" bIns="0" anchor="ctr" anchorCtr="0">
            <a:spAutoFit/>
          </a:bodyPr>
          <a:lstStyle>
            <a:lvl1pPr marL="0" indent="0">
              <a:buNone/>
              <a:defRPr sz="1000" b="0" i="0">
                <a:solidFill>
                  <a:srgbClr val="192142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CAD0246A-10DD-F844-A61F-938201AA2BE0}"/>
              </a:ext>
            </a:extLst>
          </p:cNvPr>
          <p:cNvSpPr/>
          <p:nvPr userDrawn="1"/>
        </p:nvSpPr>
        <p:spPr>
          <a:xfrm>
            <a:off x="4195482" y="3942652"/>
            <a:ext cx="4624667" cy="861123"/>
          </a:xfrm>
          <a:prstGeom prst="roundRect">
            <a:avLst>
              <a:gd name="adj" fmla="val 545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Текст 2">
            <a:extLst>
              <a:ext uri="{FF2B5EF4-FFF2-40B4-BE49-F238E27FC236}">
                <a16:creationId xmlns:a16="http://schemas.microsoft.com/office/drawing/2014/main" id="{176D2AF0-FFA7-D64D-8C9E-8A110C8B5720}"/>
              </a:ext>
            </a:extLst>
          </p:cNvPr>
          <p:cNvSpPr>
            <a:spLocks noGrp="1"/>
          </p:cNvSpPr>
          <p:nvPr>
            <p:ph type="body" idx="44"/>
          </p:nvPr>
        </p:nvSpPr>
        <p:spPr>
          <a:xfrm>
            <a:off x="6452819" y="4295220"/>
            <a:ext cx="2177396" cy="12465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buNone/>
              <a:defRPr sz="9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2">
            <a:extLst>
              <a:ext uri="{FF2B5EF4-FFF2-40B4-BE49-F238E27FC236}">
                <a16:creationId xmlns:a16="http://schemas.microsoft.com/office/drawing/2014/main" id="{00099201-9803-5643-BDE3-18228B59226F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630743" y="4287775"/>
            <a:ext cx="1440605" cy="140976"/>
          </a:xfrm>
          <a:prstGeom prst="rect">
            <a:avLst/>
          </a:prstGeom>
        </p:spPr>
        <p:txBody>
          <a:bodyPr wrap="square" lIns="0" tIns="0" bIns="0" anchor="ctr" anchorCtr="0">
            <a:spAutoFit/>
          </a:bodyPr>
          <a:lstStyle>
            <a:lvl1pPr marL="0" indent="0">
              <a:buNone/>
              <a:defRPr sz="1000" b="0" i="0">
                <a:solidFill>
                  <a:srgbClr val="192142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C772574-68F6-A646-BA64-EFE9FC977111}"/>
              </a:ext>
            </a:extLst>
          </p:cNvPr>
          <p:cNvCxnSpPr>
            <a:cxnSpLocks/>
          </p:cNvCxnSpPr>
          <p:nvPr userDrawn="1"/>
        </p:nvCxnSpPr>
        <p:spPr>
          <a:xfrm>
            <a:off x="6306671" y="871882"/>
            <a:ext cx="0" cy="533442"/>
          </a:xfrm>
          <a:prstGeom prst="line">
            <a:avLst/>
          </a:prstGeom>
          <a:ln w="12700">
            <a:solidFill>
              <a:srgbClr val="06B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404AAE25-3CA1-3242-B3E6-79826F15F694}"/>
              </a:ext>
            </a:extLst>
          </p:cNvPr>
          <p:cNvCxnSpPr>
            <a:cxnSpLocks/>
          </p:cNvCxnSpPr>
          <p:nvPr userDrawn="1"/>
        </p:nvCxnSpPr>
        <p:spPr>
          <a:xfrm>
            <a:off x="6306671" y="1954256"/>
            <a:ext cx="0" cy="533442"/>
          </a:xfrm>
          <a:prstGeom prst="line">
            <a:avLst/>
          </a:prstGeom>
          <a:ln w="12700">
            <a:solidFill>
              <a:srgbClr val="06B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26714568-286C-994F-9BBD-654F482298A2}"/>
              </a:ext>
            </a:extLst>
          </p:cNvPr>
          <p:cNvCxnSpPr>
            <a:cxnSpLocks/>
          </p:cNvCxnSpPr>
          <p:nvPr userDrawn="1"/>
        </p:nvCxnSpPr>
        <p:spPr>
          <a:xfrm>
            <a:off x="6306671" y="3030374"/>
            <a:ext cx="0" cy="533442"/>
          </a:xfrm>
          <a:prstGeom prst="line">
            <a:avLst/>
          </a:prstGeom>
          <a:ln w="12700">
            <a:solidFill>
              <a:srgbClr val="06B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41CC83EE-33A2-164C-8982-036CDA1462C7}"/>
              </a:ext>
            </a:extLst>
          </p:cNvPr>
          <p:cNvCxnSpPr>
            <a:cxnSpLocks/>
          </p:cNvCxnSpPr>
          <p:nvPr userDrawn="1"/>
        </p:nvCxnSpPr>
        <p:spPr>
          <a:xfrm>
            <a:off x="6306671" y="4106492"/>
            <a:ext cx="0" cy="533442"/>
          </a:xfrm>
          <a:prstGeom prst="line">
            <a:avLst/>
          </a:prstGeom>
          <a:ln w="12700">
            <a:solidFill>
              <a:srgbClr val="06B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id="{8F2D8DA8-60D4-3148-9C10-B62E0419B977}"/>
              </a:ext>
            </a:extLst>
          </p:cNvPr>
          <p:cNvSpPr/>
          <p:nvPr userDrawn="1"/>
        </p:nvSpPr>
        <p:spPr>
          <a:xfrm>
            <a:off x="3982049" y="920949"/>
            <a:ext cx="469126" cy="469126"/>
          </a:xfrm>
          <a:prstGeom prst="ellipse">
            <a:avLst/>
          </a:prstGeom>
          <a:solidFill>
            <a:srgbClr val="19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Текст 2">
            <a:extLst>
              <a:ext uri="{FF2B5EF4-FFF2-40B4-BE49-F238E27FC236}">
                <a16:creationId xmlns:a16="http://schemas.microsoft.com/office/drawing/2014/main" id="{71AA0CF0-C949-0643-86F7-6F25F387A890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982049" y="1059422"/>
            <a:ext cx="469126" cy="1938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="0" i="0">
                <a:solidFill>
                  <a:srgbClr val="06BCAF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56A2323B-E844-204E-8792-F1795550F99B}"/>
              </a:ext>
            </a:extLst>
          </p:cNvPr>
          <p:cNvSpPr/>
          <p:nvPr userDrawn="1"/>
        </p:nvSpPr>
        <p:spPr>
          <a:xfrm>
            <a:off x="3982049" y="1997066"/>
            <a:ext cx="469126" cy="469126"/>
          </a:xfrm>
          <a:prstGeom prst="ellipse">
            <a:avLst/>
          </a:prstGeom>
          <a:solidFill>
            <a:srgbClr val="19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Текст 2">
            <a:extLst>
              <a:ext uri="{FF2B5EF4-FFF2-40B4-BE49-F238E27FC236}">
                <a16:creationId xmlns:a16="http://schemas.microsoft.com/office/drawing/2014/main" id="{6D67A52C-EB87-2D48-B1A1-B8E18B44268A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3982049" y="2135539"/>
            <a:ext cx="469126" cy="1938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="0" i="0">
                <a:solidFill>
                  <a:srgbClr val="06BCAF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ru-RU" dirty="0"/>
              <a:t>0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1846A16F-9113-5C42-A0CA-CD72C7E32C68}"/>
              </a:ext>
            </a:extLst>
          </p:cNvPr>
          <p:cNvSpPr/>
          <p:nvPr userDrawn="1"/>
        </p:nvSpPr>
        <p:spPr>
          <a:xfrm>
            <a:off x="3982049" y="3068330"/>
            <a:ext cx="469126" cy="469126"/>
          </a:xfrm>
          <a:prstGeom prst="ellipse">
            <a:avLst/>
          </a:prstGeom>
          <a:solidFill>
            <a:srgbClr val="19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Текст 2">
            <a:extLst>
              <a:ext uri="{FF2B5EF4-FFF2-40B4-BE49-F238E27FC236}">
                <a16:creationId xmlns:a16="http://schemas.microsoft.com/office/drawing/2014/main" id="{9F17AB7C-7EE3-3749-89A4-FAC34FF19845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3982049" y="3206803"/>
            <a:ext cx="469126" cy="1938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="0" i="0">
                <a:solidFill>
                  <a:srgbClr val="06BCAF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7455D093-AC15-7546-A8DD-66A065362E7B}"/>
              </a:ext>
            </a:extLst>
          </p:cNvPr>
          <p:cNvSpPr/>
          <p:nvPr userDrawn="1"/>
        </p:nvSpPr>
        <p:spPr>
          <a:xfrm>
            <a:off x="3982049" y="4124520"/>
            <a:ext cx="469126" cy="469126"/>
          </a:xfrm>
          <a:prstGeom prst="ellipse">
            <a:avLst/>
          </a:prstGeom>
          <a:solidFill>
            <a:srgbClr val="19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Текст 2">
            <a:extLst>
              <a:ext uri="{FF2B5EF4-FFF2-40B4-BE49-F238E27FC236}">
                <a16:creationId xmlns:a16="http://schemas.microsoft.com/office/drawing/2014/main" id="{D16518BE-1E78-6441-AE71-9079F244BCF2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3982049" y="4262993"/>
            <a:ext cx="469126" cy="1938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="0" i="0">
                <a:solidFill>
                  <a:srgbClr val="06BCAF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235897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04">
          <p15:clr>
            <a:srgbClr val="FBAE40"/>
          </p15:clr>
        </p15:guide>
        <p15:guide id="3" pos="5556">
          <p15:clr>
            <a:srgbClr val="FBAE40"/>
          </p15:clr>
        </p15:guide>
        <p15:guide id="4" orient="horz" pos="214">
          <p15:clr>
            <a:srgbClr val="FBAE40"/>
          </p15:clr>
        </p15:guide>
        <p15:guide id="5" orient="horz" pos="302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_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577FD0D1-DD9B-3F4A-B1F1-22766340CDA2}"/>
              </a:ext>
            </a:extLst>
          </p:cNvPr>
          <p:cNvSpPr/>
          <p:nvPr userDrawn="1"/>
        </p:nvSpPr>
        <p:spPr>
          <a:xfrm>
            <a:off x="323850" y="2037230"/>
            <a:ext cx="4195999" cy="867336"/>
          </a:xfrm>
          <a:prstGeom prst="roundRect">
            <a:avLst>
              <a:gd name="adj" fmla="val 38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F922784A-8DC2-9249-AB47-C23F555452BA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323850" y="398345"/>
            <a:ext cx="906556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8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2CD54BA4-4F33-BD48-B536-FF8B9CF92C2E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323850" y="678564"/>
            <a:ext cx="4927226" cy="695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800" b="0" i="0">
                <a:solidFill>
                  <a:srgbClr val="190A13"/>
                </a:solidFill>
                <a:latin typeface="AA Stetica Medium" panose="02000503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br>
              <a:rPr lang="ru-RU" dirty="0"/>
            </a:br>
            <a:r>
              <a:rPr lang="ru-RU" dirty="0"/>
              <a:t>ПОДЗАГОЛОВКА</a:t>
            </a:r>
            <a:endParaRPr lang="en-US" dirty="0"/>
          </a:p>
        </p:txBody>
      </p:sp>
      <p:sp>
        <p:nvSpPr>
          <p:cNvPr id="55" name="Текст 2">
            <a:extLst>
              <a:ext uri="{FF2B5EF4-FFF2-40B4-BE49-F238E27FC236}">
                <a16:creationId xmlns:a16="http://schemas.microsoft.com/office/drawing/2014/main" id="{ECF49B2E-3A5C-FF4A-92C8-635F105E2B14}"/>
              </a:ext>
            </a:extLst>
          </p:cNvPr>
          <p:cNvSpPr>
            <a:spLocks noGrp="1"/>
          </p:cNvSpPr>
          <p:nvPr>
            <p:ph type="body" idx="40"/>
          </p:nvPr>
        </p:nvSpPr>
        <p:spPr>
          <a:xfrm>
            <a:off x="1086790" y="2185145"/>
            <a:ext cx="3249886" cy="12465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9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628A71F0-502B-2C41-94E5-E6B6D77AC7AB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445814" y="2171296"/>
            <a:ext cx="519012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2000" b="0" i="0">
                <a:solidFill>
                  <a:srgbClr val="06BCAF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ru-RU" dirty="0"/>
              <a:t>0/ </a:t>
            </a: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60666F29-4817-5947-8E88-BF3800725D4C}"/>
              </a:ext>
            </a:extLst>
          </p:cNvPr>
          <p:cNvSpPr/>
          <p:nvPr userDrawn="1"/>
        </p:nvSpPr>
        <p:spPr>
          <a:xfrm>
            <a:off x="4641813" y="2037230"/>
            <a:ext cx="4195999" cy="867336"/>
          </a:xfrm>
          <a:prstGeom prst="roundRect">
            <a:avLst>
              <a:gd name="adj" fmla="val 38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364BDDA2-810F-414B-A480-3320180D493A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5404753" y="2185145"/>
            <a:ext cx="3249886" cy="12465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9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F942D873-7C3B-9C42-A7A8-68F471039A3B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4763777" y="2171296"/>
            <a:ext cx="519012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2000" b="0" i="0">
                <a:solidFill>
                  <a:srgbClr val="06BCAF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ru-RU" dirty="0"/>
              <a:t>0/ </a:t>
            </a: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C32C5566-CC08-AA42-9C3A-6D9D62283AFE}"/>
              </a:ext>
            </a:extLst>
          </p:cNvPr>
          <p:cNvSpPr/>
          <p:nvPr userDrawn="1"/>
        </p:nvSpPr>
        <p:spPr>
          <a:xfrm>
            <a:off x="323850" y="2986835"/>
            <a:ext cx="4195999" cy="867336"/>
          </a:xfrm>
          <a:prstGeom prst="roundRect">
            <a:avLst>
              <a:gd name="adj" fmla="val 38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Текст 2">
            <a:extLst>
              <a:ext uri="{FF2B5EF4-FFF2-40B4-BE49-F238E27FC236}">
                <a16:creationId xmlns:a16="http://schemas.microsoft.com/office/drawing/2014/main" id="{1114579B-D5FD-BE41-8BD8-4E36F94C25D7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1086790" y="3134750"/>
            <a:ext cx="3249886" cy="12465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9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2">
            <a:extLst>
              <a:ext uri="{FF2B5EF4-FFF2-40B4-BE49-F238E27FC236}">
                <a16:creationId xmlns:a16="http://schemas.microsoft.com/office/drawing/2014/main" id="{5B11B09C-DE41-094E-AF0F-CAACB13DC6F3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445814" y="3120901"/>
            <a:ext cx="519012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2000" b="0" i="0">
                <a:solidFill>
                  <a:srgbClr val="06BCAF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ru-RU" dirty="0"/>
              <a:t>0/ </a:t>
            </a: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7A683287-4D38-5B43-B745-FE7AFD593B7D}"/>
              </a:ext>
            </a:extLst>
          </p:cNvPr>
          <p:cNvSpPr/>
          <p:nvPr userDrawn="1"/>
        </p:nvSpPr>
        <p:spPr>
          <a:xfrm>
            <a:off x="4641813" y="2986835"/>
            <a:ext cx="4195999" cy="867336"/>
          </a:xfrm>
          <a:prstGeom prst="roundRect">
            <a:avLst>
              <a:gd name="adj" fmla="val 38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id="{E3EFBBAE-6D1D-0546-96CA-A141FD1BCA7B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5404753" y="3134750"/>
            <a:ext cx="3249886" cy="12465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9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id="{8A578E1B-6E0B-E644-8FD9-4595F71C688D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4763777" y="3120901"/>
            <a:ext cx="519012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2000" b="0" i="0">
                <a:solidFill>
                  <a:srgbClr val="06BCAF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ru-RU" dirty="0"/>
              <a:t>0/ </a:t>
            </a:r>
          </a:p>
        </p:txBody>
      </p:sp>
      <p:sp>
        <p:nvSpPr>
          <p:cNvPr id="62" name="Скругленный прямоугольник 61">
            <a:extLst>
              <a:ext uri="{FF2B5EF4-FFF2-40B4-BE49-F238E27FC236}">
                <a16:creationId xmlns:a16="http://schemas.microsoft.com/office/drawing/2014/main" id="{3BC3A661-FCA0-6946-8E45-EB526C1A3150}"/>
              </a:ext>
            </a:extLst>
          </p:cNvPr>
          <p:cNvSpPr/>
          <p:nvPr userDrawn="1"/>
        </p:nvSpPr>
        <p:spPr>
          <a:xfrm>
            <a:off x="323850" y="3936439"/>
            <a:ext cx="4195999" cy="867336"/>
          </a:xfrm>
          <a:prstGeom prst="roundRect">
            <a:avLst>
              <a:gd name="adj" fmla="val 38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3" name="Текст 2">
            <a:extLst>
              <a:ext uri="{FF2B5EF4-FFF2-40B4-BE49-F238E27FC236}">
                <a16:creationId xmlns:a16="http://schemas.microsoft.com/office/drawing/2014/main" id="{4FE57B00-8639-0F47-8959-1066ED076E05}"/>
              </a:ext>
            </a:extLst>
          </p:cNvPr>
          <p:cNvSpPr>
            <a:spLocks noGrp="1"/>
          </p:cNvSpPr>
          <p:nvPr>
            <p:ph type="body" idx="47"/>
          </p:nvPr>
        </p:nvSpPr>
        <p:spPr>
          <a:xfrm>
            <a:off x="1086790" y="4084354"/>
            <a:ext cx="3249886" cy="12465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9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4" name="Текст 2">
            <a:extLst>
              <a:ext uri="{FF2B5EF4-FFF2-40B4-BE49-F238E27FC236}">
                <a16:creationId xmlns:a16="http://schemas.microsoft.com/office/drawing/2014/main" id="{4BF952F0-B9D7-BC4D-A57B-B2DF2F96FD1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445814" y="4070505"/>
            <a:ext cx="519012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2000" b="0" i="0">
                <a:solidFill>
                  <a:srgbClr val="06BCAF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ru-RU" dirty="0"/>
              <a:t>0/ </a:t>
            </a:r>
          </a:p>
        </p:txBody>
      </p:sp>
      <p:sp>
        <p:nvSpPr>
          <p:cNvPr id="65" name="Скругленный прямоугольник 64">
            <a:extLst>
              <a:ext uri="{FF2B5EF4-FFF2-40B4-BE49-F238E27FC236}">
                <a16:creationId xmlns:a16="http://schemas.microsoft.com/office/drawing/2014/main" id="{907A6D4B-0365-4242-A4CE-3235F98468BF}"/>
              </a:ext>
            </a:extLst>
          </p:cNvPr>
          <p:cNvSpPr/>
          <p:nvPr userDrawn="1"/>
        </p:nvSpPr>
        <p:spPr>
          <a:xfrm>
            <a:off x="4641813" y="3936439"/>
            <a:ext cx="4195999" cy="867336"/>
          </a:xfrm>
          <a:prstGeom prst="roundRect">
            <a:avLst>
              <a:gd name="adj" fmla="val 38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6" name="Текст 2">
            <a:extLst>
              <a:ext uri="{FF2B5EF4-FFF2-40B4-BE49-F238E27FC236}">
                <a16:creationId xmlns:a16="http://schemas.microsoft.com/office/drawing/2014/main" id="{47D8B7A0-6BDF-9D4F-A51C-DEA0643BADC0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404753" y="4084354"/>
            <a:ext cx="3249886" cy="12465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9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7" name="Текст 2">
            <a:extLst>
              <a:ext uri="{FF2B5EF4-FFF2-40B4-BE49-F238E27FC236}">
                <a16:creationId xmlns:a16="http://schemas.microsoft.com/office/drawing/2014/main" id="{A6A2213B-B36C-8C47-B2EF-AB8AD5DEE8D9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4763777" y="4070505"/>
            <a:ext cx="519012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2000" b="0" i="0">
                <a:solidFill>
                  <a:srgbClr val="06BCAF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ru-RU" dirty="0"/>
              <a:t>0/ </a:t>
            </a:r>
          </a:p>
        </p:txBody>
      </p:sp>
    </p:spTree>
    <p:extLst>
      <p:ext uri="{BB962C8B-B14F-4D97-AF65-F5344CB8AC3E}">
        <p14:creationId xmlns:p14="http://schemas.microsoft.com/office/powerpoint/2010/main" val="882689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04">
          <p15:clr>
            <a:srgbClr val="FBAE40"/>
          </p15:clr>
        </p15:guide>
        <p15:guide id="3" pos="5556">
          <p15:clr>
            <a:srgbClr val="FBAE40"/>
          </p15:clr>
        </p15:guide>
        <p15:guide id="4" orient="horz" pos="214">
          <p15:clr>
            <a:srgbClr val="FBAE40"/>
          </p15:clr>
        </p15:guide>
        <p15:guide id="5" orient="horz" pos="302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_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3E2C73EC-9EAF-EC44-8DA3-E2A9E81B1F22}"/>
              </a:ext>
            </a:extLst>
          </p:cNvPr>
          <p:cNvSpPr/>
          <p:nvPr userDrawn="1"/>
        </p:nvSpPr>
        <p:spPr>
          <a:xfrm>
            <a:off x="2460990" y="1546411"/>
            <a:ext cx="2083175" cy="3257364"/>
          </a:xfrm>
          <a:prstGeom prst="roundRect">
            <a:avLst>
              <a:gd name="adj" fmla="val 3477"/>
            </a:avLst>
          </a:prstGeom>
          <a:solidFill>
            <a:srgbClr val="06B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92142"/>
              </a:solidFill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DBC190FF-5372-0949-A5F3-48D5B779B4D1}"/>
              </a:ext>
            </a:extLst>
          </p:cNvPr>
          <p:cNvGrpSpPr/>
          <p:nvPr userDrawn="1"/>
        </p:nvGrpSpPr>
        <p:grpSpPr>
          <a:xfrm>
            <a:off x="4598983" y="1546411"/>
            <a:ext cx="2083175" cy="3257364"/>
            <a:chOff x="5100705" y="357482"/>
            <a:chExt cx="2851824" cy="4459265"/>
          </a:xfrm>
        </p:grpSpPr>
        <p:sp>
          <p:nvSpPr>
            <p:cNvPr id="26" name="Скругленный прямоугольник 25">
              <a:extLst>
                <a:ext uri="{FF2B5EF4-FFF2-40B4-BE49-F238E27FC236}">
                  <a16:creationId xmlns:a16="http://schemas.microsoft.com/office/drawing/2014/main" id="{67D2176C-DD1F-464F-97D1-DA813677C5B6}"/>
                </a:ext>
              </a:extLst>
            </p:cNvPr>
            <p:cNvSpPr/>
            <p:nvPr userDrawn="1"/>
          </p:nvSpPr>
          <p:spPr>
            <a:xfrm>
              <a:off x="5100705" y="357482"/>
              <a:ext cx="2851824" cy="4459265"/>
            </a:xfrm>
            <a:prstGeom prst="roundRect">
              <a:avLst>
                <a:gd name="adj" fmla="val 3477"/>
              </a:avLst>
            </a:prstGeom>
            <a:solidFill>
              <a:srgbClr val="06B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192142"/>
                </a:solidFill>
              </a:endParaRPr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AF658E5-31B6-B44A-A06E-EDF63C09A1F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7040" t="25449" r="26870" b="38043"/>
            <a:stretch/>
          </p:blipFill>
          <p:spPr>
            <a:xfrm>
              <a:off x="5100705" y="357482"/>
              <a:ext cx="2851824" cy="4459265"/>
            </a:xfrm>
            <a:custGeom>
              <a:avLst/>
              <a:gdLst>
                <a:gd name="connsiteX0" fmla="*/ 48428 w 3713771"/>
                <a:gd name="connsiteY0" fmla="*/ 0 h 4459265"/>
                <a:gd name="connsiteX1" fmla="*/ 3665343 w 3713771"/>
                <a:gd name="connsiteY1" fmla="*/ 0 h 4459265"/>
                <a:gd name="connsiteX2" fmla="*/ 3713771 w 3713771"/>
                <a:gd name="connsiteY2" fmla="*/ 48428 h 4459265"/>
                <a:gd name="connsiteX3" fmla="*/ 3713771 w 3713771"/>
                <a:gd name="connsiteY3" fmla="*/ 4410837 h 4459265"/>
                <a:gd name="connsiteX4" fmla="*/ 3665343 w 3713771"/>
                <a:gd name="connsiteY4" fmla="*/ 4459265 h 4459265"/>
                <a:gd name="connsiteX5" fmla="*/ 48428 w 3713771"/>
                <a:gd name="connsiteY5" fmla="*/ 4459265 h 4459265"/>
                <a:gd name="connsiteX6" fmla="*/ 0 w 3713771"/>
                <a:gd name="connsiteY6" fmla="*/ 4410837 h 4459265"/>
                <a:gd name="connsiteX7" fmla="*/ 0 w 3713771"/>
                <a:gd name="connsiteY7" fmla="*/ 48428 h 4459265"/>
                <a:gd name="connsiteX8" fmla="*/ 48428 w 3713771"/>
                <a:gd name="connsiteY8" fmla="*/ 0 h 445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3771" h="4459265">
                  <a:moveTo>
                    <a:pt x="48428" y="0"/>
                  </a:moveTo>
                  <a:lnTo>
                    <a:pt x="3665343" y="0"/>
                  </a:lnTo>
                  <a:cubicBezTo>
                    <a:pt x="3692089" y="0"/>
                    <a:pt x="3713771" y="21682"/>
                    <a:pt x="3713771" y="48428"/>
                  </a:cubicBezTo>
                  <a:lnTo>
                    <a:pt x="3713771" y="4410837"/>
                  </a:lnTo>
                  <a:cubicBezTo>
                    <a:pt x="3713771" y="4437583"/>
                    <a:pt x="3692089" y="4459265"/>
                    <a:pt x="3665343" y="4459265"/>
                  </a:cubicBezTo>
                  <a:lnTo>
                    <a:pt x="48428" y="4459265"/>
                  </a:lnTo>
                  <a:cubicBezTo>
                    <a:pt x="21682" y="4459265"/>
                    <a:pt x="0" y="4437583"/>
                    <a:pt x="0" y="4410837"/>
                  </a:cubicBezTo>
                  <a:lnTo>
                    <a:pt x="0" y="48428"/>
                  </a:lnTo>
                  <a:cubicBezTo>
                    <a:pt x="0" y="21682"/>
                    <a:pt x="21682" y="0"/>
                    <a:pt x="48428" y="0"/>
                  </a:cubicBezTo>
                  <a:close/>
                </a:path>
              </a:pathLst>
            </a:custGeom>
          </p:spPr>
        </p:pic>
      </p:grp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1A4E6812-CF7C-DE40-8B08-DC15B274F012}"/>
              </a:ext>
            </a:extLst>
          </p:cNvPr>
          <p:cNvSpPr/>
          <p:nvPr userDrawn="1"/>
        </p:nvSpPr>
        <p:spPr>
          <a:xfrm>
            <a:off x="6736975" y="1546411"/>
            <a:ext cx="2083175" cy="3257364"/>
          </a:xfrm>
          <a:prstGeom prst="roundRect">
            <a:avLst>
              <a:gd name="adj" fmla="val 3477"/>
            </a:avLst>
          </a:prstGeom>
          <a:solidFill>
            <a:srgbClr val="06B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92142"/>
              </a:solidFill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CA7674F-17B3-E342-A4E1-96CC7EC757D3}"/>
              </a:ext>
            </a:extLst>
          </p:cNvPr>
          <p:cNvGrpSpPr/>
          <p:nvPr userDrawn="1"/>
        </p:nvGrpSpPr>
        <p:grpSpPr>
          <a:xfrm>
            <a:off x="323850" y="1546411"/>
            <a:ext cx="2083175" cy="3257364"/>
            <a:chOff x="5100705" y="357482"/>
            <a:chExt cx="2851824" cy="4459265"/>
          </a:xfrm>
        </p:grpSpPr>
        <p:sp>
          <p:nvSpPr>
            <p:cNvPr id="16" name="Скругленный прямоугольник 15">
              <a:extLst>
                <a:ext uri="{FF2B5EF4-FFF2-40B4-BE49-F238E27FC236}">
                  <a16:creationId xmlns:a16="http://schemas.microsoft.com/office/drawing/2014/main" id="{648D32DE-44B6-E640-97BD-28019F74BAF0}"/>
                </a:ext>
              </a:extLst>
            </p:cNvPr>
            <p:cNvSpPr/>
            <p:nvPr userDrawn="1"/>
          </p:nvSpPr>
          <p:spPr>
            <a:xfrm>
              <a:off x="5100705" y="357482"/>
              <a:ext cx="2851824" cy="4459265"/>
            </a:xfrm>
            <a:prstGeom prst="roundRect">
              <a:avLst>
                <a:gd name="adj" fmla="val 3477"/>
              </a:avLst>
            </a:prstGeom>
            <a:solidFill>
              <a:srgbClr val="06B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192142"/>
                </a:solidFill>
              </a:endParaRP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55A63AE5-42C8-B949-84AD-27C4D7DC7D6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9116" t="19317" r="34794" b="44175"/>
            <a:stretch/>
          </p:blipFill>
          <p:spPr>
            <a:xfrm>
              <a:off x="5100705" y="357482"/>
              <a:ext cx="2851824" cy="4459265"/>
            </a:xfrm>
            <a:custGeom>
              <a:avLst/>
              <a:gdLst>
                <a:gd name="connsiteX0" fmla="*/ 48428 w 3713771"/>
                <a:gd name="connsiteY0" fmla="*/ 0 h 4459265"/>
                <a:gd name="connsiteX1" fmla="*/ 3665343 w 3713771"/>
                <a:gd name="connsiteY1" fmla="*/ 0 h 4459265"/>
                <a:gd name="connsiteX2" fmla="*/ 3713771 w 3713771"/>
                <a:gd name="connsiteY2" fmla="*/ 48428 h 4459265"/>
                <a:gd name="connsiteX3" fmla="*/ 3713771 w 3713771"/>
                <a:gd name="connsiteY3" fmla="*/ 4410837 h 4459265"/>
                <a:gd name="connsiteX4" fmla="*/ 3665343 w 3713771"/>
                <a:gd name="connsiteY4" fmla="*/ 4459265 h 4459265"/>
                <a:gd name="connsiteX5" fmla="*/ 48428 w 3713771"/>
                <a:gd name="connsiteY5" fmla="*/ 4459265 h 4459265"/>
                <a:gd name="connsiteX6" fmla="*/ 0 w 3713771"/>
                <a:gd name="connsiteY6" fmla="*/ 4410837 h 4459265"/>
                <a:gd name="connsiteX7" fmla="*/ 0 w 3713771"/>
                <a:gd name="connsiteY7" fmla="*/ 48428 h 4459265"/>
                <a:gd name="connsiteX8" fmla="*/ 48428 w 3713771"/>
                <a:gd name="connsiteY8" fmla="*/ 0 h 445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3771" h="4459265">
                  <a:moveTo>
                    <a:pt x="48428" y="0"/>
                  </a:moveTo>
                  <a:lnTo>
                    <a:pt x="3665343" y="0"/>
                  </a:lnTo>
                  <a:cubicBezTo>
                    <a:pt x="3692089" y="0"/>
                    <a:pt x="3713771" y="21682"/>
                    <a:pt x="3713771" y="48428"/>
                  </a:cubicBezTo>
                  <a:lnTo>
                    <a:pt x="3713771" y="4410837"/>
                  </a:lnTo>
                  <a:cubicBezTo>
                    <a:pt x="3713771" y="4437583"/>
                    <a:pt x="3692089" y="4459265"/>
                    <a:pt x="3665343" y="4459265"/>
                  </a:cubicBezTo>
                  <a:lnTo>
                    <a:pt x="48428" y="4459265"/>
                  </a:lnTo>
                  <a:cubicBezTo>
                    <a:pt x="21682" y="4459265"/>
                    <a:pt x="0" y="4437583"/>
                    <a:pt x="0" y="4410837"/>
                  </a:cubicBezTo>
                  <a:lnTo>
                    <a:pt x="0" y="48428"/>
                  </a:lnTo>
                  <a:cubicBezTo>
                    <a:pt x="0" y="21682"/>
                    <a:pt x="21682" y="0"/>
                    <a:pt x="48428" y="0"/>
                  </a:cubicBezTo>
                  <a:close/>
                </a:path>
              </a:pathLst>
            </a:custGeom>
          </p:spPr>
        </p:pic>
      </p:grp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2CD54BA4-4F33-BD48-B536-FF8B9CF92C2E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323850" y="339725"/>
            <a:ext cx="5387930" cy="695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800" b="0" i="0">
                <a:solidFill>
                  <a:srgbClr val="190A13"/>
                </a:solidFill>
                <a:latin typeface="AA Stetica Medium" panose="02000503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br>
              <a:rPr lang="ru-RU" dirty="0"/>
            </a:br>
            <a:r>
              <a:rPr lang="ru-RU" dirty="0"/>
              <a:t>ПОДЗАГОЛОВКА</a:t>
            </a:r>
            <a:endParaRPr lang="en-US" dirty="0"/>
          </a:p>
        </p:txBody>
      </p:sp>
      <p:sp>
        <p:nvSpPr>
          <p:cNvPr id="53" name="Текст 2">
            <a:extLst>
              <a:ext uri="{FF2B5EF4-FFF2-40B4-BE49-F238E27FC236}">
                <a16:creationId xmlns:a16="http://schemas.microsoft.com/office/drawing/2014/main" id="{BB2D58E9-D9AF-4F4F-9E1E-C99660A380F5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586939" y="2162129"/>
            <a:ext cx="1690470" cy="11080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800" b="0" i="0">
                <a:solidFill>
                  <a:schemeClr val="bg1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1DE15D2D-11C3-3849-88E2-5C1A4E8E9CC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71782" y="1749982"/>
            <a:ext cx="1705627" cy="124650"/>
          </a:xfrm>
          <a:prstGeom prst="rect">
            <a:avLst/>
          </a:prstGeom>
        </p:spPr>
        <p:txBody>
          <a:bodyPr wrap="square" lIns="0" tIns="0" bIns="0" anchor="t" anchorCtr="0">
            <a:spAutoFit/>
          </a:bodyPr>
          <a:lstStyle>
            <a:lvl1pPr marL="0" indent="0">
              <a:buNone/>
              <a:defRPr sz="900" b="0" i="0">
                <a:solidFill>
                  <a:srgbClr val="192142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278E8D16-7A05-1D47-9C5A-660577B64C35}"/>
              </a:ext>
            </a:extLst>
          </p:cNvPr>
          <p:cNvSpPr>
            <a:spLocks noGrp="1"/>
          </p:cNvSpPr>
          <p:nvPr>
            <p:ph type="body" idx="40"/>
          </p:nvPr>
        </p:nvSpPr>
        <p:spPr>
          <a:xfrm>
            <a:off x="2724932" y="2162129"/>
            <a:ext cx="1690470" cy="11080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800" b="0" i="0">
                <a:solidFill>
                  <a:schemeClr val="bg1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F9D2FDFC-5CB8-B74E-8728-82A8EA362B56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2709775" y="1749982"/>
            <a:ext cx="1705627" cy="124650"/>
          </a:xfrm>
          <a:prstGeom prst="rect">
            <a:avLst/>
          </a:prstGeom>
        </p:spPr>
        <p:txBody>
          <a:bodyPr wrap="square" lIns="0" tIns="0" bIns="0" anchor="t" anchorCtr="0">
            <a:spAutoFit/>
          </a:bodyPr>
          <a:lstStyle>
            <a:lvl1pPr marL="0" indent="0">
              <a:buNone/>
              <a:defRPr sz="900" b="0" i="0">
                <a:solidFill>
                  <a:srgbClr val="192142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2">
            <a:extLst>
              <a:ext uri="{FF2B5EF4-FFF2-40B4-BE49-F238E27FC236}">
                <a16:creationId xmlns:a16="http://schemas.microsoft.com/office/drawing/2014/main" id="{11D71003-9553-C14E-A93B-E3B1ACB2FA76}"/>
              </a:ext>
            </a:extLst>
          </p:cNvPr>
          <p:cNvSpPr>
            <a:spLocks noGrp="1"/>
          </p:cNvSpPr>
          <p:nvPr>
            <p:ph type="body" idx="42"/>
          </p:nvPr>
        </p:nvSpPr>
        <p:spPr>
          <a:xfrm>
            <a:off x="7000066" y="2162129"/>
            <a:ext cx="1690470" cy="11080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800" b="0" i="0">
                <a:solidFill>
                  <a:schemeClr val="bg1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5C6B280C-087B-934E-B23A-CE04A08A27E2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6984909" y="1749982"/>
            <a:ext cx="1705627" cy="124650"/>
          </a:xfrm>
          <a:prstGeom prst="rect">
            <a:avLst/>
          </a:prstGeom>
        </p:spPr>
        <p:txBody>
          <a:bodyPr wrap="square" lIns="0" tIns="0" bIns="0" anchor="t" anchorCtr="0">
            <a:spAutoFit/>
          </a:bodyPr>
          <a:lstStyle>
            <a:lvl1pPr marL="0" indent="0">
              <a:buNone/>
              <a:defRPr sz="900" b="0" i="0">
                <a:solidFill>
                  <a:srgbClr val="192142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id="{C04DA291-7402-234D-9B34-63BF32945EFD}"/>
              </a:ext>
            </a:extLst>
          </p:cNvPr>
          <p:cNvSpPr>
            <a:spLocks noGrp="1"/>
          </p:cNvSpPr>
          <p:nvPr>
            <p:ph type="body" idx="44"/>
          </p:nvPr>
        </p:nvSpPr>
        <p:spPr>
          <a:xfrm>
            <a:off x="4862073" y="2162129"/>
            <a:ext cx="1690470" cy="11080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800" b="0" i="0">
                <a:solidFill>
                  <a:schemeClr val="bg1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id="{2C9F2762-8E56-AA44-B424-80F8D1C3D2DE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846916" y="1749982"/>
            <a:ext cx="1705627" cy="124650"/>
          </a:xfrm>
          <a:prstGeom prst="rect">
            <a:avLst/>
          </a:prstGeom>
        </p:spPr>
        <p:txBody>
          <a:bodyPr wrap="square" lIns="0" tIns="0" bIns="0" anchor="t" anchorCtr="0">
            <a:spAutoFit/>
          </a:bodyPr>
          <a:lstStyle>
            <a:lvl1pPr marL="0" indent="0">
              <a:buNone/>
              <a:defRPr sz="900" b="0" i="0">
                <a:solidFill>
                  <a:srgbClr val="192142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57111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04">
          <p15:clr>
            <a:srgbClr val="FBAE40"/>
          </p15:clr>
        </p15:guide>
        <p15:guide id="3" pos="5556">
          <p15:clr>
            <a:srgbClr val="FBAE40"/>
          </p15:clr>
        </p15:guide>
        <p15:guide id="4" orient="horz" pos="214">
          <p15:clr>
            <a:srgbClr val="FBAE40"/>
          </p15:clr>
        </p15:guide>
        <p15:guide id="5" orient="horz" pos="302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">
            <a:extLst>
              <a:ext uri="{FF2B5EF4-FFF2-40B4-BE49-F238E27FC236}">
                <a16:creationId xmlns:a16="http://schemas.microsoft.com/office/drawing/2014/main" id="{6143DE08-AB92-A241-8D0A-448C8AEA3000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1" y="0"/>
            <a:ext cx="9144000" cy="51435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2">
                    <a:lumMod val="50000"/>
                  </a:schemeClr>
                </a:solidFill>
                <a:latin typeface="Commissioner" pitchFamily="2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Вставка</a:t>
            </a:r>
            <a:br>
              <a:rPr lang="ru-RU" dirty="0"/>
            </a:br>
            <a:r>
              <a:rPr lang="ru-RU" dirty="0"/>
              <a:t>изображения</a:t>
            </a:r>
          </a:p>
          <a:p>
            <a:endParaRPr lang="ru-RU" dirty="0"/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0564FB80-20A9-A049-8F41-373FB076D789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4771505" y="3153854"/>
            <a:ext cx="4048645" cy="178292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4800" b="0" i="0">
                <a:solidFill>
                  <a:schemeClr val="bg1"/>
                </a:solidFill>
                <a:latin typeface="AA Stetica Medium" panose="02000503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30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04">
          <p15:clr>
            <a:srgbClr val="FBAE40"/>
          </p15:clr>
        </p15:guide>
        <p15:guide id="3" pos="5556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orient="horz" pos="214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_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577FD0D1-DD9B-3F4A-B1F1-22766340CDA2}"/>
              </a:ext>
            </a:extLst>
          </p:cNvPr>
          <p:cNvSpPr/>
          <p:nvPr userDrawn="1"/>
        </p:nvSpPr>
        <p:spPr>
          <a:xfrm>
            <a:off x="323849" y="1546411"/>
            <a:ext cx="2083175" cy="3257364"/>
          </a:xfrm>
          <a:prstGeom prst="roundRect">
            <a:avLst>
              <a:gd name="adj" fmla="val 38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2CD54BA4-4F33-BD48-B536-FF8B9CF92C2E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323850" y="339725"/>
            <a:ext cx="5278460" cy="695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800" b="0" i="0">
                <a:solidFill>
                  <a:srgbClr val="190A13"/>
                </a:solidFill>
                <a:latin typeface="AA Stetica Medium" panose="02000503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br>
              <a:rPr lang="ru-RU" dirty="0"/>
            </a:br>
            <a:r>
              <a:rPr lang="ru-RU" dirty="0"/>
              <a:t>ПОДЗАГОЛОВКА</a:t>
            </a:r>
            <a:endParaRPr lang="en-US" dirty="0"/>
          </a:p>
        </p:txBody>
      </p:sp>
      <p:sp>
        <p:nvSpPr>
          <p:cNvPr id="53" name="Текст 2">
            <a:extLst>
              <a:ext uri="{FF2B5EF4-FFF2-40B4-BE49-F238E27FC236}">
                <a16:creationId xmlns:a16="http://schemas.microsoft.com/office/drawing/2014/main" id="{BB2D58E9-D9AF-4F4F-9E1E-C99660A380F5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586939" y="2162129"/>
            <a:ext cx="1690470" cy="11080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8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1DE15D2D-11C3-3849-88E2-5C1A4E8E9CC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71782" y="1749982"/>
            <a:ext cx="1705627" cy="124650"/>
          </a:xfrm>
          <a:prstGeom prst="rect">
            <a:avLst/>
          </a:prstGeom>
        </p:spPr>
        <p:txBody>
          <a:bodyPr wrap="square" lIns="0" tIns="0" bIns="0" anchor="t" anchorCtr="0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C4747860-CBD5-2747-ADBA-6CAE9EF065BC}"/>
              </a:ext>
            </a:extLst>
          </p:cNvPr>
          <p:cNvSpPr/>
          <p:nvPr userDrawn="1"/>
        </p:nvSpPr>
        <p:spPr>
          <a:xfrm>
            <a:off x="2461842" y="1546411"/>
            <a:ext cx="2083175" cy="3257364"/>
          </a:xfrm>
          <a:prstGeom prst="roundRect">
            <a:avLst>
              <a:gd name="adj" fmla="val 38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278E8D16-7A05-1D47-9C5A-660577B64C35}"/>
              </a:ext>
            </a:extLst>
          </p:cNvPr>
          <p:cNvSpPr>
            <a:spLocks noGrp="1"/>
          </p:cNvSpPr>
          <p:nvPr>
            <p:ph type="body" idx="40"/>
          </p:nvPr>
        </p:nvSpPr>
        <p:spPr>
          <a:xfrm>
            <a:off x="2724932" y="2162129"/>
            <a:ext cx="1690470" cy="11080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8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F9D2FDFC-5CB8-B74E-8728-82A8EA362B56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2709775" y="1749982"/>
            <a:ext cx="1705627" cy="124650"/>
          </a:xfrm>
          <a:prstGeom prst="rect">
            <a:avLst/>
          </a:prstGeom>
        </p:spPr>
        <p:txBody>
          <a:bodyPr wrap="square" lIns="0" tIns="0" bIns="0" anchor="t" anchorCtr="0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47D2A8B2-4C03-0145-8CCA-8F34900D38EC}"/>
              </a:ext>
            </a:extLst>
          </p:cNvPr>
          <p:cNvSpPr/>
          <p:nvPr userDrawn="1"/>
        </p:nvSpPr>
        <p:spPr>
          <a:xfrm>
            <a:off x="6736976" y="1546411"/>
            <a:ext cx="2083175" cy="3257364"/>
          </a:xfrm>
          <a:prstGeom prst="roundRect">
            <a:avLst>
              <a:gd name="adj" fmla="val 38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Текст 2">
            <a:extLst>
              <a:ext uri="{FF2B5EF4-FFF2-40B4-BE49-F238E27FC236}">
                <a16:creationId xmlns:a16="http://schemas.microsoft.com/office/drawing/2014/main" id="{11D71003-9553-C14E-A93B-E3B1ACB2FA76}"/>
              </a:ext>
            </a:extLst>
          </p:cNvPr>
          <p:cNvSpPr>
            <a:spLocks noGrp="1"/>
          </p:cNvSpPr>
          <p:nvPr>
            <p:ph type="body" idx="42"/>
          </p:nvPr>
        </p:nvSpPr>
        <p:spPr>
          <a:xfrm>
            <a:off x="7000066" y="2162129"/>
            <a:ext cx="1690470" cy="11080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8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5C6B280C-087B-934E-B23A-CE04A08A27E2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6984909" y="1749982"/>
            <a:ext cx="1705627" cy="124650"/>
          </a:xfrm>
          <a:prstGeom prst="rect">
            <a:avLst/>
          </a:prstGeom>
        </p:spPr>
        <p:txBody>
          <a:bodyPr wrap="square" lIns="0" tIns="0" bIns="0" anchor="t" anchorCtr="0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D402A637-85C0-DB4E-A208-24DE090B3100}"/>
              </a:ext>
            </a:extLst>
          </p:cNvPr>
          <p:cNvSpPr/>
          <p:nvPr userDrawn="1"/>
        </p:nvSpPr>
        <p:spPr>
          <a:xfrm>
            <a:off x="4598983" y="1546411"/>
            <a:ext cx="2083175" cy="3257364"/>
          </a:xfrm>
          <a:prstGeom prst="roundRect">
            <a:avLst>
              <a:gd name="adj" fmla="val 38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id="{C04DA291-7402-234D-9B34-63BF32945EFD}"/>
              </a:ext>
            </a:extLst>
          </p:cNvPr>
          <p:cNvSpPr>
            <a:spLocks noGrp="1"/>
          </p:cNvSpPr>
          <p:nvPr>
            <p:ph type="body" idx="44"/>
          </p:nvPr>
        </p:nvSpPr>
        <p:spPr>
          <a:xfrm>
            <a:off x="4862073" y="2162129"/>
            <a:ext cx="1690470" cy="11080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8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id="{2C9F2762-8E56-AA44-B424-80F8D1C3D2DE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846916" y="1749982"/>
            <a:ext cx="1705627" cy="124650"/>
          </a:xfrm>
          <a:prstGeom prst="rect">
            <a:avLst/>
          </a:prstGeom>
        </p:spPr>
        <p:txBody>
          <a:bodyPr wrap="square" lIns="0" tIns="0" bIns="0" anchor="t" anchorCtr="0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03309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04">
          <p15:clr>
            <a:srgbClr val="FBAE40"/>
          </p15:clr>
        </p15:guide>
        <p15:guide id="3" pos="5556">
          <p15:clr>
            <a:srgbClr val="FBAE40"/>
          </p15:clr>
        </p15:guide>
        <p15:guide id="4" orient="horz" pos="214">
          <p15:clr>
            <a:srgbClr val="FBAE40"/>
          </p15:clr>
        </p15:guide>
        <p15:guide id="5" orient="horz" pos="302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_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2CD54BA4-4F33-BD48-B536-FF8B9CF92C2E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323850" y="339725"/>
            <a:ext cx="5458764" cy="695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800" b="0" i="0">
                <a:solidFill>
                  <a:srgbClr val="190A13"/>
                </a:solidFill>
                <a:latin typeface="AA Stetica Medium" panose="02000503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br>
              <a:rPr lang="ru-RU" dirty="0"/>
            </a:br>
            <a:r>
              <a:rPr lang="ru-RU" dirty="0"/>
              <a:t>ПОДЗАГОЛОВКА</a:t>
            </a:r>
            <a:endParaRPr lang="en-US" dirty="0"/>
          </a:p>
        </p:txBody>
      </p:sp>
      <p:sp>
        <p:nvSpPr>
          <p:cNvPr id="53" name="Текст 2">
            <a:extLst>
              <a:ext uri="{FF2B5EF4-FFF2-40B4-BE49-F238E27FC236}">
                <a16:creationId xmlns:a16="http://schemas.microsoft.com/office/drawing/2014/main" id="{BB2D58E9-D9AF-4F4F-9E1E-C99660A380F5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586939" y="2288451"/>
            <a:ext cx="1690470" cy="11080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8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1DE15D2D-11C3-3849-88E2-5C1A4E8E9CC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71782" y="2017971"/>
            <a:ext cx="1705627" cy="124650"/>
          </a:xfrm>
          <a:prstGeom prst="rect">
            <a:avLst/>
          </a:prstGeom>
        </p:spPr>
        <p:txBody>
          <a:bodyPr wrap="square" lIns="0" tIns="0" bIns="0" anchor="t" anchorCtr="0">
            <a:spAutoFit/>
          </a:bodyPr>
          <a:lstStyle>
            <a:lvl1pPr marL="0" indent="0">
              <a:buNone/>
              <a:defRPr sz="900" b="0" i="0">
                <a:solidFill>
                  <a:srgbClr val="190A13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278E8D16-7A05-1D47-9C5A-660577B64C35}"/>
              </a:ext>
            </a:extLst>
          </p:cNvPr>
          <p:cNvSpPr>
            <a:spLocks noGrp="1"/>
          </p:cNvSpPr>
          <p:nvPr>
            <p:ph type="body" idx="40"/>
          </p:nvPr>
        </p:nvSpPr>
        <p:spPr>
          <a:xfrm>
            <a:off x="2724932" y="2288451"/>
            <a:ext cx="1690470" cy="11080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8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F9D2FDFC-5CB8-B74E-8728-82A8EA362B56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2709775" y="2017971"/>
            <a:ext cx="1705627" cy="124650"/>
          </a:xfrm>
          <a:prstGeom prst="rect">
            <a:avLst/>
          </a:prstGeom>
        </p:spPr>
        <p:txBody>
          <a:bodyPr wrap="square" lIns="0" tIns="0" bIns="0" anchor="t" anchorCtr="0">
            <a:spAutoFit/>
          </a:bodyPr>
          <a:lstStyle>
            <a:lvl1pPr marL="0" indent="0">
              <a:buNone/>
              <a:defRPr sz="900" b="0" i="0">
                <a:solidFill>
                  <a:srgbClr val="190A13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2">
            <a:extLst>
              <a:ext uri="{FF2B5EF4-FFF2-40B4-BE49-F238E27FC236}">
                <a16:creationId xmlns:a16="http://schemas.microsoft.com/office/drawing/2014/main" id="{11D71003-9553-C14E-A93B-E3B1ACB2FA76}"/>
              </a:ext>
            </a:extLst>
          </p:cNvPr>
          <p:cNvSpPr>
            <a:spLocks noGrp="1"/>
          </p:cNvSpPr>
          <p:nvPr>
            <p:ph type="body" idx="42"/>
          </p:nvPr>
        </p:nvSpPr>
        <p:spPr>
          <a:xfrm>
            <a:off x="7000066" y="2288451"/>
            <a:ext cx="1690470" cy="11080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8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5C6B280C-087B-934E-B23A-CE04A08A27E2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6984909" y="2017971"/>
            <a:ext cx="1705627" cy="124650"/>
          </a:xfrm>
          <a:prstGeom prst="rect">
            <a:avLst/>
          </a:prstGeom>
        </p:spPr>
        <p:txBody>
          <a:bodyPr wrap="square" lIns="0" tIns="0" bIns="0" anchor="t" anchorCtr="0">
            <a:spAutoFit/>
          </a:bodyPr>
          <a:lstStyle>
            <a:lvl1pPr marL="0" indent="0">
              <a:buNone/>
              <a:defRPr sz="900" b="0" i="0">
                <a:solidFill>
                  <a:srgbClr val="190A13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id="{C04DA291-7402-234D-9B34-63BF32945EFD}"/>
              </a:ext>
            </a:extLst>
          </p:cNvPr>
          <p:cNvSpPr>
            <a:spLocks noGrp="1"/>
          </p:cNvSpPr>
          <p:nvPr>
            <p:ph type="body" idx="44"/>
          </p:nvPr>
        </p:nvSpPr>
        <p:spPr>
          <a:xfrm>
            <a:off x="4862073" y="2288451"/>
            <a:ext cx="1690470" cy="11080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8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id="{2C9F2762-8E56-AA44-B424-80F8D1C3D2DE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846916" y="2017971"/>
            <a:ext cx="1705627" cy="124650"/>
          </a:xfrm>
          <a:prstGeom prst="rect">
            <a:avLst/>
          </a:prstGeom>
        </p:spPr>
        <p:txBody>
          <a:bodyPr wrap="square" lIns="0" tIns="0" bIns="0" anchor="t" anchorCtr="0">
            <a:spAutoFit/>
          </a:bodyPr>
          <a:lstStyle>
            <a:lvl1pPr marL="0" indent="0">
              <a:buNone/>
              <a:defRPr sz="900" b="0" i="0">
                <a:solidFill>
                  <a:srgbClr val="190A13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1E593B56-B88B-8642-8EBC-0AE6ADA73808}"/>
              </a:ext>
            </a:extLst>
          </p:cNvPr>
          <p:cNvSpPr/>
          <p:nvPr userDrawn="1"/>
        </p:nvSpPr>
        <p:spPr>
          <a:xfrm>
            <a:off x="323850" y="1297087"/>
            <a:ext cx="410246" cy="410246"/>
          </a:xfrm>
          <a:prstGeom prst="ellipse">
            <a:avLst/>
          </a:prstGeom>
          <a:solidFill>
            <a:srgbClr val="19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Текст 2">
            <a:extLst>
              <a:ext uri="{FF2B5EF4-FFF2-40B4-BE49-F238E27FC236}">
                <a16:creationId xmlns:a16="http://schemas.microsoft.com/office/drawing/2014/main" id="{E28F62E7-BD7D-C143-A9BA-91EC25C413D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293920" y="1408007"/>
            <a:ext cx="469126" cy="2215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ru-RU" dirty="0"/>
              <a:t>1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D5473C6B-A4CE-5B46-A422-D016616C016A}"/>
              </a:ext>
            </a:extLst>
          </p:cNvPr>
          <p:cNvSpPr/>
          <p:nvPr userDrawn="1"/>
        </p:nvSpPr>
        <p:spPr>
          <a:xfrm>
            <a:off x="2475829" y="1297087"/>
            <a:ext cx="410246" cy="410246"/>
          </a:xfrm>
          <a:prstGeom prst="ellipse">
            <a:avLst/>
          </a:prstGeom>
          <a:solidFill>
            <a:srgbClr val="19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Текст 2">
            <a:extLst>
              <a:ext uri="{FF2B5EF4-FFF2-40B4-BE49-F238E27FC236}">
                <a16:creationId xmlns:a16="http://schemas.microsoft.com/office/drawing/2014/main" id="{2B22E6AE-AA7E-A740-A13F-9651EBA68131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2450742" y="1408007"/>
            <a:ext cx="469126" cy="2215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B542F2EF-A257-4E4D-9242-4BE9926E65F3}"/>
              </a:ext>
            </a:extLst>
          </p:cNvPr>
          <p:cNvSpPr/>
          <p:nvPr userDrawn="1"/>
        </p:nvSpPr>
        <p:spPr>
          <a:xfrm>
            <a:off x="4627808" y="1297087"/>
            <a:ext cx="410246" cy="410246"/>
          </a:xfrm>
          <a:prstGeom prst="ellipse">
            <a:avLst/>
          </a:prstGeom>
          <a:solidFill>
            <a:srgbClr val="19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Текст 2">
            <a:extLst>
              <a:ext uri="{FF2B5EF4-FFF2-40B4-BE49-F238E27FC236}">
                <a16:creationId xmlns:a16="http://schemas.microsoft.com/office/drawing/2014/main" id="{E6AB3110-8E48-C041-AE7B-2D3803418FBF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4593036" y="1408007"/>
            <a:ext cx="469126" cy="2215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E93B614B-136A-EB43-AE0E-6DC1AA156CB6}"/>
              </a:ext>
            </a:extLst>
          </p:cNvPr>
          <p:cNvSpPr/>
          <p:nvPr userDrawn="1"/>
        </p:nvSpPr>
        <p:spPr>
          <a:xfrm>
            <a:off x="6779786" y="1297087"/>
            <a:ext cx="410246" cy="410246"/>
          </a:xfrm>
          <a:prstGeom prst="ellipse">
            <a:avLst/>
          </a:prstGeom>
          <a:solidFill>
            <a:srgbClr val="19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Текст 2">
            <a:extLst>
              <a:ext uri="{FF2B5EF4-FFF2-40B4-BE49-F238E27FC236}">
                <a16:creationId xmlns:a16="http://schemas.microsoft.com/office/drawing/2014/main" id="{9DAA925B-5FB7-1F41-A53D-4A51178E11D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749856" y="1408007"/>
            <a:ext cx="469126" cy="2215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04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A918C5F-CC56-9642-AAA3-217BEDCE4BA9}"/>
              </a:ext>
            </a:extLst>
          </p:cNvPr>
          <p:cNvCxnSpPr>
            <a:cxnSpLocks/>
            <a:stCxn id="40" idx="3"/>
            <a:endCxn id="42" idx="1"/>
          </p:cNvCxnSpPr>
          <p:nvPr userDrawn="1"/>
        </p:nvCxnSpPr>
        <p:spPr>
          <a:xfrm>
            <a:off x="763046" y="1518807"/>
            <a:ext cx="1687696" cy="0"/>
          </a:xfrm>
          <a:prstGeom prst="line">
            <a:avLst/>
          </a:prstGeom>
          <a:ln w="15875">
            <a:solidFill>
              <a:srgbClr val="192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B1F47404-7ADB-8A49-B8B7-A488E360311C}"/>
              </a:ext>
            </a:extLst>
          </p:cNvPr>
          <p:cNvCxnSpPr>
            <a:cxnSpLocks/>
          </p:cNvCxnSpPr>
          <p:nvPr userDrawn="1"/>
        </p:nvCxnSpPr>
        <p:spPr>
          <a:xfrm>
            <a:off x="2913429" y="1518807"/>
            <a:ext cx="1687696" cy="0"/>
          </a:xfrm>
          <a:prstGeom prst="line">
            <a:avLst/>
          </a:prstGeom>
          <a:ln w="15875">
            <a:solidFill>
              <a:srgbClr val="192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22F706E9-5127-5844-9598-FDAEA41A2629}"/>
              </a:ext>
            </a:extLst>
          </p:cNvPr>
          <p:cNvCxnSpPr>
            <a:cxnSpLocks/>
          </p:cNvCxnSpPr>
          <p:nvPr userDrawn="1"/>
        </p:nvCxnSpPr>
        <p:spPr>
          <a:xfrm>
            <a:off x="5062162" y="1518807"/>
            <a:ext cx="1687696" cy="0"/>
          </a:xfrm>
          <a:prstGeom prst="line">
            <a:avLst/>
          </a:prstGeom>
          <a:ln w="15875">
            <a:solidFill>
              <a:srgbClr val="192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93F826E5-35A8-C842-B7EE-11ED7B661F49}"/>
              </a:ext>
            </a:extLst>
          </p:cNvPr>
          <p:cNvCxnSpPr>
            <a:cxnSpLocks/>
          </p:cNvCxnSpPr>
          <p:nvPr userDrawn="1"/>
        </p:nvCxnSpPr>
        <p:spPr>
          <a:xfrm>
            <a:off x="7218982" y="1518807"/>
            <a:ext cx="1601168" cy="0"/>
          </a:xfrm>
          <a:prstGeom prst="line">
            <a:avLst/>
          </a:prstGeom>
          <a:ln w="15875">
            <a:solidFill>
              <a:srgbClr val="192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612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04" userDrawn="1">
          <p15:clr>
            <a:srgbClr val="FBAE40"/>
          </p15:clr>
        </p15:guide>
        <p15:guide id="3" pos="5556">
          <p15:clr>
            <a:srgbClr val="FBAE40"/>
          </p15:clr>
        </p15:guide>
        <p15:guide id="4" orient="horz" pos="214">
          <p15:clr>
            <a:srgbClr val="FBAE40"/>
          </p15:clr>
        </p15:guide>
        <p15:guide id="5" orient="horz" pos="302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57784762-C9A2-574C-AD05-2EB90DAF1366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323850" y="339725"/>
            <a:ext cx="5387930" cy="695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800" b="0" i="0">
                <a:solidFill>
                  <a:srgbClr val="190A13"/>
                </a:solidFill>
                <a:latin typeface="AA Stetica Medium" panose="02000503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br>
              <a:rPr lang="ru-RU" dirty="0"/>
            </a:br>
            <a:r>
              <a:rPr lang="ru-RU" dirty="0"/>
              <a:t>ПОДЗАГОЛОВКА</a:t>
            </a:r>
            <a:endParaRPr lang="en-US" dirty="0"/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F47FF016-7A4B-B144-87FE-C79D4C26F74D}"/>
              </a:ext>
            </a:extLst>
          </p:cNvPr>
          <p:cNvSpPr/>
          <p:nvPr userDrawn="1"/>
        </p:nvSpPr>
        <p:spPr>
          <a:xfrm>
            <a:off x="3160800" y="1319580"/>
            <a:ext cx="1778400" cy="295947"/>
          </a:xfrm>
          <a:prstGeom prst="roundRect">
            <a:avLst>
              <a:gd name="adj" fmla="val 50000"/>
            </a:avLst>
          </a:prstGeom>
          <a:solidFill>
            <a:srgbClr val="06B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51928B22-0C01-0143-97F5-439F75D7E59C}"/>
              </a:ext>
            </a:extLst>
          </p:cNvPr>
          <p:cNvSpPr/>
          <p:nvPr userDrawn="1"/>
        </p:nvSpPr>
        <p:spPr>
          <a:xfrm>
            <a:off x="5068875" y="1319580"/>
            <a:ext cx="1778400" cy="295947"/>
          </a:xfrm>
          <a:prstGeom prst="roundRect">
            <a:avLst>
              <a:gd name="adj" fmla="val 50000"/>
            </a:avLst>
          </a:prstGeom>
          <a:solidFill>
            <a:srgbClr val="06B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2FF2189E-63BC-DE4F-A0EE-A664EA27CEF8}"/>
              </a:ext>
            </a:extLst>
          </p:cNvPr>
          <p:cNvSpPr/>
          <p:nvPr userDrawn="1"/>
        </p:nvSpPr>
        <p:spPr>
          <a:xfrm>
            <a:off x="6976950" y="1319580"/>
            <a:ext cx="1778400" cy="295947"/>
          </a:xfrm>
          <a:prstGeom prst="roundRect">
            <a:avLst>
              <a:gd name="adj" fmla="val 50000"/>
            </a:avLst>
          </a:prstGeom>
          <a:solidFill>
            <a:srgbClr val="06B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B42E6C87-754E-5A4C-A3D2-7A8444BE1837}"/>
              </a:ext>
            </a:extLst>
          </p:cNvPr>
          <p:cNvSpPr/>
          <p:nvPr userDrawn="1"/>
        </p:nvSpPr>
        <p:spPr>
          <a:xfrm>
            <a:off x="324000" y="1329163"/>
            <a:ext cx="2491200" cy="3474612"/>
          </a:xfrm>
          <a:prstGeom prst="roundRect">
            <a:avLst>
              <a:gd name="adj" fmla="val 231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90A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4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>
          <p15:clr>
            <a:srgbClr val="FBAE40"/>
          </p15:clr>
        </p15:guide>
        <p15:guide id="2" pos="204">
          <p15:clr>
            <a:srgbClr val="FBAE40"/>
          </p15:clr>
        </p15:guide>
        <p15:guide id="3" orient="horz" pos="214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43E96D1-6BE2-F64F-AFF6-EAF1C528FF68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323850" y="339725"/>
            <a:ext cx="5387930" cy="695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800" b="0" i="0">
                <a:solidFill>
                  <a:srgbClr val="190A13"/>
                </a:solidFill>
                <a:latin typeface="AA Stetica Medium" panose="02000503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br>
              <a:rPr lang="ru-RU" dirty="0"/>
            </a:br>
            <a:r>
              <a:rPr lang="ru-RU" dirty="0"/>
              <a:t>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668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>
          <p15:clr>
            <a:srgbClr val="FBAE40"/>
          </p15:clr>
        </p15:guide>
        <p15:guide id="2" pos="204">
          <p15:clr>
            <a:srgbClr val="FBAE40"/>
          </p15:clr>
        </p15:guide>
        <p15:guide id="3" orient="horz" pos="214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156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04">
          <p15:clr>
            <a:srgbClr val="FBAE40"/>
          </p15:clr>
        </p15:guide>
        <p15:guide id="3" pos="5556">
          <p15:clr>
            <a:srgbClr val="FBAE40"/>
          </p15:clr>
        </p15:guide>
        <p15:guide id="4" orient="horz" pos="214">
          <p15:clr>
            <a:srgbClr val="FBAE40"/>
          </p15:clr>
        </p15:guide>
        <p15:guide id="5" orient="horz" pos="302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bg>
      <p:bgPr>
        <a:solidFill>
          <a:srgbClr val="06BC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5682E5-873F-DE4D-97F4-4A9F2563C6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08316" y="-9640388"/>
            <a:ext cx="17345840" cy="26812404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374DFE63-20D2-3B40-BF9B-17089AA7662B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323849" y="339725"/>
            <a:ext cx="5319305" cy="119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4800" b="0" i="0">
                <a:solidFill>
                  <a:schemeClr val="bg1"/>
                </a:solidFill>
                <a:latin typeface="AA Stetica Medium" panose="02000503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ПОДЗАГОЛОВКА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7D26EB-540E-954D-B476-AF105320E5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760" y="4613747"/>
            <a:ext cx="1305409" cy="19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91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04">
          <p15:clr>
            <a:srgbClr val="FBAE40"/>
          </p15:clr>
        </p15:guide>
        <p15:guide id="3" pos="5556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orient="horz" pos="214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фото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B6F23336-AA77-9041-A4DA-00340C721BAE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323850" y="339725"/>
            <a:ext cx="4176712" cy="893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3600" b="0" i="0">
                <a:solidFill>
                  <a:srgbClr val="190A13"/>
                </a:solidFill>
                <a:latin typeface="AA Stetica Medium" panose="02000503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ПОДЗАГОЛОВКА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9829E80-E31C-E04A-810B-AC568B6C7D9C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3406500" y="1"/>
            <a:ext cx="6887031" cy="5143499"/>
          </a:xfrm>
          <a:prstGeom prst="parallelogram">
            <a:avLst>
              <a:gd name="adj" fmla="val 52677"/>
            </a:avLst>
          </a:prstGeom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745A4BB8-6CCC-3A4A-BBCC-1EFF1B422CE3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323850" y="3153182"/>
            <a:ext cx="312386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8888CCB6-3318-FC4D-B0B4-AD51DF42EB56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323850" y="2960856"/>
            <a:ext cx="3578449" cy="138499"/>
          </a:xfrm>
          <a:prstGeom prst="rect">
            <a:avLst/>
          </a:prstGeom>
        </p:spPr>
        <p:txBody>
          <a:bodyPr wrap="square" lIns="0" tIns="0" bIns="0" anchor="t" anchorCtr="0">
            <a:spAutoFit/>
          </a:bodyPr>
          <a:lstStyle>
            <a:lvl1pPr marL="0" indent="0">
              <a:buNone/>
              <a:defRPr sz="1000" b="0" i="0">
                <a:solidFill>
                  <a:srgbClr val="06BCAF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64706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04">
          <p15:clr>
            <a:srgbClr val="FBAE40"/>
          </p15:clr>
        </p15:guide>
        <p15:guide id="3" pos="5556">
          <p15:clr>
            <a:srgbClr val="FBAE40"/>
          </p15:clr>
        </p15:guide>
        <p15:guide id="4" orient="horz" pos="214">
          <p15:clr>
            <a:srgbClr val="FBAE40"/>
          </p15:clr>
        </p15:guide>
        <p15:guide id="5" orient="horz" pos="302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фото_3">
    <p:bg>
      <p:bgPr>
        <a:solidFill>
          <a:srgbClr val="1921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">
            <a:extLst>
              <a:ext uri="{FF2B5EF4-FFF2-40B4-BE49-F238E27FC236}">
                <a16:creationId xmlns:a16="http://schemas.microsoft.com/office/drawing/2014/main" id="{62AC73C1-1D5D-7E48-8DE1-F075FEC789FD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323850" y="398345"/>
            <a:ext cx="1229942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1C73F6E4-97C5-0B45-85C9-30D4390888A4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323850" y="678564"/>
            <a:ext cx="4176712" cy="695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800" b="0" i="0">
                <a:solidFill>
                  <a:schemeClr val="bg1"/>
                </a:solidFill>
                <a:latin typeface="AA Stetica Medium" panose="02000503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ПОДЗАГОЛОВКА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CEDAA4A-4D36-B046-92DA-14E099B5110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572000" y="-260"/>
            <a:ext cx="7410616" cy="5143499"/>
          </a:xfrm>
          <a:prstGeom prst="parallelogram">
            <a:avLst>
              <a:gd name="adj" fmla="val 52677"/>
            </a:avLst>
          </a:prstGeom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604D990D-B527-C045-B936-874F144643C7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23850" y="2543761"/>
            <a:ext cx="36461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2CA63E60-8468-4E41-A1C9-C55DC8C51AF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23850" y="2351435"/>
            <a:ext cx="4176712" cy="138499"/>
          </a:xfrm>
          <a:prstGeom prst="rect">
            <a:avLst/>
          </a:prstGeom>
        </p:spPr>
        <p:txBody>
          <a:bodyPr wrap="square" lIns="0" tIns="0" bIns="0" anchor="t" anchorCtr="0">
            <a:spAutoFit/>
          </a:bodyPr>
          <a:lstStyle>
            <a:lvl1pPr marL="0" indent="0">
              <a:buNone/>
              <a:defRPr sz="1000" b="0" i="0">
                <a:solidFill>
                  <a:srgbClr val="06BCAF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049F9505-73B5-5B42-8111-8A23F186CBCA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323850" y="3989285"/>
            <a:ext cx="36461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88718948-F21F-404C-BC94-3E38957BD91C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323850" y="3796959"/>
            <a:ext cx="4176712" cy="138499"/>
          </a:xfrm>
          <a:prstGeom prst="rect">
            <a:avLst/>
          </a:prstGeom>
        </p:spPr>
        <p:txBody>
          <a:bodyPr wrap="square" lIns="0" tIns="0" bIns="0" anchor="t" anchorCtr="0">
            <a:spAutoFit/>
          </a:bodyPr>
          <a:lstStyle>
            <a:lvl1pPr marL="0" indent="0">
              <a:buNone/>
              <a:defRPr sz="1000" b="0" i="0">
                <a:solidFill>
                  <a:srgbClr val="06BCAF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79435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04">
          <p15:clr>
            <a:srgbClr val="FBAE40"/>
          </p15:clr>
        </p15:guide>
        <p15:guide id="3" pos="5556">
          <p15:clr>
            <a:srgbClr val="FBAE40"/>
          </p15:clr>
        </p15:guide>
        <p15:guide id="4" orient="horz" pos="214">
          <p15:clr>
            <a:srgbClr val="FBAE40"/>
          </p15:clr>
        </p15:guide>
        <p15:guide id="5" orient="horz" pos="302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фото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">
            <a:extLst>
              <a:ext uri="{FF2B5EF4-FFF2-40B4-BE49-F238E27FC236}">
                <a16:creationId xmlns:a16="http://schemas.microsoft.com/office/drawing/2014/main" id="{62AC73C1-1D5D-7E48-8DE1-F075FEC789FD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323850" y="398345"/>
            <a:ext cx="1229942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8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1C73F6E4-97C5-0B45-85C9-30D4390888A4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323850" y="678564"/>
            <a:ext cx="4176712" cy="695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800" b="0" i="0">
                <a:solidFill>
                  <a:srgbClr val="190A13"/>
                </a:solidFill>
                <a:latin typeface="AA Stetica Medium" panose="02000503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ПОДЗАГОЛОВКА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CEDAA4A-4D36-B046-92DA-14E099B5110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572000" y="-260"/>
            <a:ext cx="7410616" cy="5143499"/>
          </a:xfrm>
          <a:prstGeom prst="parallelogram">
            <a:avLst>
              <a:gd name="adj" fmla="val 52677"/>
            </a:avLst>
          </a:prstGeom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604D990D-B527-C045-B936-874F144643C7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23850" y="2543761"/>
            <a:ext cx="36461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2CA63E60-8468-4E41-A1C9-C55DC8C51AF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23850" y="2351435"/>
            <a:ext cx="4176712" cy="138499"/>
          </a:xfrm>
          <a:prstGeom prst="rect">
            <a:avLst/>
          </a:prstGeom>
        </p:spPr>
        <p:txBody>
          <a:bodyPr wrap="square" lIns="0" tIns="0" bIns="0" anchor="t" anchorCtr="0">
            <a:spAutoFit/>
          </a:bodyPr>
          <a:lstStyle>
            <a:lvl1pPr marL="0" indent="0">
              <a:buNone/>
              <a:defRPr sz="1000" b="0" i="0">
                <a:solidFill>
                  <a:srgbClr val="06BCAF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049F9505-73B5-5B42-8111-8A23F186CBCA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323850" y="3989285"/>
            <a:ext cx="36461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solidFill>
                  <a:srgbClr val="190A13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88718948-F21F-404C-BC94-3E38957BD91C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323850" y="3796959"/>
            <a:ext cx="4176712" cy="138499"/>
          </a:xfrm>
          <a:prstGeom prst="rect">
            <a:avLst/>
          </a:prstGeom>
        </p:spPr>
        <p:txBody>
          <a:bodyPr wrap="square" lIns="0" tIns="0" bIns="0" anchor="t" anchorCtr="0">
            <a:spAutoFit/>
          </a:bodyPr>
          <a:lstStyle>
            <a:lvl1pPr marL="0" indent="0">
              <a:buNone/>
              <a:defRPr sz="1000" b="0" i="0">
                <a:solidFill>
                  <a:srgbClr val="06BCAF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70929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04">
          <p15:clr>
            <a:srgbClr val="FBAE40"/>
          </p15:clr>
        </p15:guide>
        <p15:guide id="3" pos="5556">
          <p15:clr>
            <a:srgbClr val="FBAE40"/>
          </p15:clr>
        </p15:guide>
        <p15:guide id="4" orient="horz" pos="214">
          <p15:clr>
            <a:srgbClr val="FBAE40"/>
          </p15:clr>
        </p15:guide>
        <p15:guide id="5" orient="horz" pos="302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фото_5">
    <p:bg>
      <p:bgPr>
        <a:solidFill>
          <a:srgbClr val="1921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Текст 2">
            <a:extLst>
              <a:ext uri="{FF2B5EF4-FFF2-40B4-BE49-F238E27FC236}">
                <a16:creationId xmlns:a16="http://schemas.microsoft.com/office/drawing/2014/main" id="{2D0B4091-35D8-D148-B448-ACD73800D569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4251671" y="2729078"/>
            <a:ext cx="1854931" cy="170816"/>
          </a:xfrm>
          <a:prstGeom prst="rect">
            <a:avLst/>
          </a:prstGeom>
        </p:spPr>
        <p:txBody>
          <a:bodyPr wrap="square" lIns="0" rIns="0" bIns="0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Подзаголовок 2">
            <a:extLst>
              <a:ext uri="{FF2B5EF4-FFF2-40B4-BE49-F238E27FC236}">
                <a16:creationId xmlns:a16="http://schemas.microsoft.com/office/drawing/2014/main" id="{9FCF7815-1319-9B44-B3BA-08E22F322463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4251671" y="1787718"/>
            <a:ext cx="4176712" cy="695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800" b="0" i="0">
                <a:solidFill>
                  <a:schemeClr val="bg1"/>
                </a:solidFill>
                <a:latin typeface="AA Stetica Medium" panose="02000503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ПОДЗАГОЛОВКА</a:t>
            </a:r>
            <a:endParaRPr lang="en-US" dirty="0"/>
          </a:p>
        </p:txBody>
      </p:sp>
      <p:sp>
        <p:nvSpPr>
          <p:cNvPr id="30" name="Рисунок 2">
            <a:extLst>
              <a:ext uri="{FF2B5EF4-FFF2-40B4-BE49-F238E27FC236}">
                <a16:creationId xmlns:a16="http://schemas.microsoft.com/office/drawing/2014/main" id="{C7FCB7CA-3059-CB4C-B76F-AF52E596EB3B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6573452" y="2729078"/>
            <a:ext cx="1854931" cy="1809334"/>
          </a:xfrm>
          <a:prstGeom prst="roundRect">
            <a:avLst>
              <a:gd name="adj" fmla="val 2041"/>
            </a:avLst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2">
                    <a:lumMod val="50000"/>
                  </a:schemeClr>
                </a:solidFill>
                <a:latin typeface="Commissioner" pitchFamily="2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Вставка</a:t>
            </a:r>
            <a:br>
              <a:rPr lang="ru-RU" dirty="0"/>
            </a:br>
            <a:r>
              <a:rPr lang="ru-RU" dirty="0"/>
              <a:t>изображения</a:t>
            </a:r>
          </a:p>
          <a:p>
            <a:endParaRPr lang="ru-RU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A5720CA6-9A39-1249-805D-1853A2653E4F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-2729160" y="1"/>
            <a:ext cx="7136060" cy="5143499"/>
          </a:xfrm>
          <a:prstGeom prst="parallelogram">
            <a:avLst>
              <a:gd name="adj" fmla="val 52677"/>
            </a:avLst>
          </a:prstGeom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6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04">
          <p15:clr>
            <a:srgbClr val="FBAE40"/>
          </p15:clr>
        </p15:guide>
        <p15:guide id="4" orient="horz" pos="214">
          <p15:clr>
            <a:srgbClr val="FBAE40"/>
          </p15:clr>
        </p15:guide>
        <p15:guide id="5" orient="horz" pos="3026">
          <p15:clr>
            <a:srgbClr val="FBAE40"/>
          </p15:clr>
        </p15:guide>
        <p15:guide id="6" pos="555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фото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Текст 2">
            <a:extLst>
              <a:ext uri="{FF2B5EF4-FFF2-40B4-BE49-F238E27FC236}">
                <a16:creationId xmlns:a16="http://schemas.microsoft.com/office/drawing/2014/main" id="{2D0B4091-35D8-D148-B448-ACD73800D569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4251671" y="2729078"/>
            <a:ext cx="1854931" cy="170816"/>
          </a:xfrm>
          <a:prstGeom prst="rect">
            <a:avLst/>
          </a:prstGeom>
        </p:spPr>
        <p:txBody>
          <a:bodyPr wrap="square" lIns="0" rIns="0" bIns="0">
            <a:spAutoFit/>
          </a:bodyPr>
          <a:lstStyle>
            <a:lvl1pPr marL="0" indent="0">
              <a:buNone/>
              <a:defRPr sz="900" b="0" i="0">
                <a:solidFill>
                  <a:schemeClr val="tx1">
                    <a:lumMod val="95000"/>
                    <a:lumOff val="5000"/>
                  </a:schemeClr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Подзаголовок 2">
            <a:extLst>
              <a:ext uri="{FF2B5EF4-FFF2-40B4-BE49-F238E27FC236}">
                <a16:creationId xmlns:a16="http://schemas.microsoft.com/office/drawing/2014/main" id="{9FCF7815-1319-9B44-B3BA-08E22F322463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4251671" y="1787718"/>
            <a:ext cx="4176712" cy="695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800" b="0" i="0">
                <a:solidFill>
                  <a:schemeClr val="tx1">
                    <a:lumMod val="95000"/>
                    <a:lumOff val="5000"/>
                  </a:schemeClr>
                </a:solidFill>
                <a:latin typeface="AA Stetica Medium" panose="02000503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ПОДЗАГОЛОВКА</a:t>
            </a:r>
            <a:endParaRPr lang="en-US" dirty="0"/>
          </a:p>
        </p:txBody>
      </p:sp>
      <p:sp>
        <p:nvSpPr>
          <p:cNvPr id="30" name="Рисунок 2">
            <a:extLst>
              <a:ext uri="{FF2B5EF4-FFF2-40B4-BE49-F238E27FC236}">
                <a16:creationId xmlns:a16="http://schemas.microsoft.com/office/drawing/2014/main" id="{C7FCB7CA-3059-CB4C-B76F-AF52E596EB3B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6573452" y="2729078"/>
            <a:ext cx="1854931" cy="1809334"/>
          </a:xfrm>
          <a:prstGeom prst="roundRect">
            <a:avLst>
              <a:gd name="adj" fmla="val 2041"/>
            </a:avLst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2">
                    <a:lumMod val="50000"/>
                  </a:schemeClr>
                </a:solidFill>
                <a:latin typeface="Commissioner" pitchFamily="2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Вставка</a:t>
            </a:r>
            <a:br>
              <a:rPr lang="ru-RU" dirty="0"/>
            </a:br>
            <a:r>
              <a:rPr lang="ru-RU" dirty="0"/>
              <a:t>изображения</a:t>
            </a:r>
          </a:p>
          <a:p>
            <a:endParaRPr lang="ru-RU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A5720CA6-9A39-1249-805D-1853A2653E4F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-2729160" y="1"/>
            <a:ext cx="7136060" cy="5143499"/>
          </a:xfrm>
          <a:prstGeom prst="parallelogram">
            <a:avLst>
              <a:gd name="adj" fmla="val 52677"/>
            </a:avLst>
          </a:prstGeom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78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04">
          <p15:clr>
            <a:srgbClr val="FBAE40"/>
          </p15:clr>
        </p15:guide>
        <p15:guide id="4" orient="horz" pos="214">
          <p15:clr>
            <a:srgbClr val="FBAE40"/>
          </p15:clr>
        </p15:guide>
        <p15:guide id="5" orient="horz" pos="3026">
          <p15:clr>
            <a:srgbClr val="FBAE40"/>
          </p15:clr>
        </p15:guide>
        <p15:guide id="6" pos="555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фото_7">
    <p:bg>
      <p:bgPr>
        <a:solidFill>
          <a:srgbClr val="1921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F8B06D41-AFC2-5448-84BC-5F3C0588BCCF}"/>
              </a:ext>
            </a:extLst>
          </p:cNvPr>
          <p:cNvSpPr/>
          <p:nvPr userDrawn="1"/>
        </p:nvSpPr>
        <p:spPr>
          <a:xfrm>
            <a:off x="4887774" y="340028"/>
            <a:ext cx="3932376" cy="4459265"/>
          </a:xfrm>
          <a:prstGeom prst="roundRect">
            <a:avLst>
              <a:gd name="adj" fmla="val 2154"/>
            </a:avLst>
          </a:prstGeom>
          <a:solidFill>
            <a:srgbClr val="06B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C6FE249F-006A-4748-8ED3-FF9596723D1B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4887774" y="339725"/>
            <a:ext cx="3932376" cy="4464050"/>
          </a:xfrm>
          <a:prstGeom prst="roundRect">
            <a:avLst>
              <a:gd name="adj" fmla="val 2041"/>
            </a:avLst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2">
                    <a:lumMod val="50000"/>
                  </a:schemeClr>
                </a:solidFill>
                <a:latin typeface="Commissioner" pitchFamily="2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Вставка</a:t>
            </a:r>
            <a:br>
              <a:rPr lang="ru-RU" dirty="0"/>
            </a:br>
            <a:r>
              <a:rPr lang="ru-RU" dirty="0"/>
              <a:t>изображения</a:t>
            </a:r>
          </a:p>
          <a:p>
            <a:endParaRPr lang="ru-RU" dirty="0"/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F2C1497E-4AE7-CD4B-B9D4-36FC77188EB7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23850" y="2543761"/>
            <a:ext cx="36461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B8230D0C-A99B-9C49-B7D7-5E29861A689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23850" y="2351435"/>
            <a:ext cx="4176712" cy="138499"/>
          </a:xfrm>
          <a:prstGeom prst="rect">
            <a:avLst/>
          </a:prstGeom>
        </p:spPr>
        <p:txBody>
          <a:bodyPr wrap="square" lIns="0" tIns="0" bIns="0" anchor="t" anchorCtr="0">
            <a:spAutoFit/>
          </a:bodyPr>
          <a:lstStyle>
            <a:lvl1pPr marL="0" indent="0">
              <a:buNone/>
              <a:defRPr sz="1000" b="0" i="0">
                <a:solidFill>
                  <a:srgbClr val="06BCAF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7132010B-1F75-4942-B47E-D4815C75F63C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323850" y="3989285"/>
            <a:ext cx="36461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4385B3F7-CB0E-5449-B5A4-82D3FAEC2CA0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323850" y="3796959"/>
            <a:ext cx="4176712" cy="138499"/>
          </a:xfrm>
          <a:prstGeom prst="rect">
            <a:avLst/>
          </a:prstGeom>
        </p:spPr>
        <p:txBody>
          <a:bodyPr wrap="square" lIns="0" tIns="0" bIns="0" anchor="t" anchorCtr="0">
            <a:spAutoFit/>
          </a:bodyPr>
          <a:lstStyle>
            <a:lvl1pPr marL="0" indent="0">
              <a:buNone/>
              <a:defRPr sz="1000" b="0" i="0">
                <a:solidFill>
                  <a:srgbClr val="06BCAF"/>
                </a:solidFill>
                <a:latin typeface="AA Stetica Medium" panose="02000503030000020004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0FB80908-B9F5-514C-B532-6B928B92FDFF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323850" y="398345"/>
            <a:ext cx="1229942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Commissioner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6EF8A41A-B2BE-F347-B2B8-459AC366C9B8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323850" y="678564"/>
            <a:ext cx="4176712" cy="695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800" b="0" i="0">
                <a:solidFill>
                  <a:schemeClr val="bg1"/>
                </a:solidFill>
                <a:latin typeface="AA Stetica Medium" panose="02000503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58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04">
          <p15:clr>
            <a:srgbClr val="FBAE40"/>
          </p15:clr>
        </p15:guide>
        <p15:guide id="3" pos="5556">
          <p15:clr>
            <a:srgbClr val="FBAE40"/>
          </p15:clr>
        </p15:guide>
        <p15:guide id="4" orient="horz" pos="214">
          <p15:clr>
            <a:srgbClr val="FBAE40"/>
          </p15:clr>
        </p15:guide>
        <p15:guide id="5" orient="horz" pos="302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92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3" r:id="rId2"/>
    <p:sldLayoutId id="2147483694" r:id="rId3"/>
    <p:sldLayoutId id="2147483706" r:id="rId4"/>
    <p:sldLayoutId id="2147483705" r:id="rId5"/>
    <p:sldLayoutId id="2147483674" r:id="rId6"/>
    <p:sldLayoutId id="2147483707" r:id="rId7"/>
    <p:sldLayoutId id="2147483686" r:id="rId8"/>
    <p:sldLayoutId id="2147483684" r:id="rId9"/>
    <p:sldLayoutId id="2147483709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8" r:id="rId16"/>
    <p:sldLayoutId id="2147483700" r:id="rId17"/>
    <p:sldLayoutId id="2147483701" r:id="rId18"/>
    <p:sldLayoutId id="2147483703" r:id="rId19"/>
    <p:sldLayoutId id="2147483704" r:id="rId20"/>
    <p:sldLayoutId id="2147483702" r:id="rId21"/>
    <p:sldLayoutId id="2147483691" r:id="rId22"/>
    <p:sldLayoutId id="2147483692" r:id="rId23"/>
    <p:sldLayoutId id="2147483681" r:id="rId2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obrnadzor.gov.ru/o-rosobrnadzore/podvedomstvennye-organizaczii/glavekspertczentr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4;&#1080;&#1085;&#1101;&#1082;&#1086;04.&#1088;&#1092;/activity/upravlenie-po-razvitiyu-turizma/attestatsiya-ekskursovodov-gidov-gidov-perevodchikov/" TargetMode="External"/><Relationship Id="rId2" Type="http://schemas.openxmlformats.org/officeDocument/2006/relationships/hyperlink" Target="https://www.gosuslugi.ru/614042/1/form" TargetMode="Externa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4;&#1080;&#1085;&#1101;&#1082;&#1086;04.&#1088;&#1092;/activity/upravlenie-po-razvitiyu-turizma/attestatsiya-ekskursovodov-gidov-gidov-perevodchiko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ax.ru/join/LAwE4-hFjiSEBn5zypNy5M4z034L2_TISmwkG-dI5kQ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y.gov.ru/material/directions/turizm/reestry_turizm/nacionalnye_turisticheskie_marshruty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BC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1688B172-A3AB-2845-A13E-183BA09A11FB}"/>
              </a:ext>
            </a:extLst>
          </p:cNvPr>
          <p:cNvSpPr>
            <a:spLocks noGrp="1"/>
          </p:cNvSpPr>
          <p:nvPr>
            <p:ph type="subTitle" idx="23"/>
          </p:nvPr>
        </p:nvSpPr>
        <p:spPr>
          <a:xfrm>
            <a:off x="323849" y="339725"/>
            <a:ext cx="7655720" cy="2453481"/>
          </a:xfrm>
        </p:spPr>
        <p:txBody>
          <a:bodyPr/>
          <a:lstStyle/>
          <a:p>
            <a:r>
              <a:rPr lang="ru-RU" sz="3200" b="1" dirty="0"/>
              <a:t>Инструкция по заполнению заявления на аттестацию экскурсоводов (гидов), гидов-переводчиков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719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621439-8DA1-2937-EAAF-F46BC56A4A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48" t="10314" b="19118"/>
          <a:stretch/>
        </p:blipFill>
        <p:spPr>
          <a:xfrm>
            <a:off x="0" y="427928"/>
            <a:ext cx="9143999" cy="3732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8E350E-4160-3D7D-C653-E8BE42F23DAA}"/>
              </a:ext>
            </a:extLst>
          </p:cNvPr>
          <p:cNvSpPr txBox="1"/>
          <p:nvPr/>
        </p:nvSpPr>
        <p:spPr>
          <a:xfrm>
            <a:off x="272226" y="4082125"/>
            <a:ext cx="83412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Commissioner" panose="020B0604020202020204" charset="0"/>
              </a:rPr>
              <a:t>В случае выбора «Да» необходимо указание наименование муниципального образования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5BC027AF-A7A0-FD83-44F5-0E4EA0938201}"/>
              </a:ext>
            </a:extLst>
          </p:cNvPr>
          <p:cNvSpPr/>
          <p:nvPr/>
        </p:nvSpPr>
        <p:spPr>
          <a:xfrm>
            <a:off x="1919542" y="1898602"/>
            <a:ext cx="942321" cy="5793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462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AACA83-4546-760B-334F-8AB22C03C3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72" t="9907" b="19118"/>
          <a:stretch/>
        </p:blipFill>
        <p:spPr>
          <a:xfrm>
            <a:off x="1" y="339725"/>
            <a:ext cx="9143999" cy="37508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A0A147-EEE0-B3EA-5542-7C7AB5323B8C}"/>
              </a:ext>
            </a:extLst>
          </p:cNvPr>
          <p:cNvSpPr txBox="1"/>
          <p:nvPr/>
        </p:nvSpPr>
        <p:spPr>
          <a:xfrm>
            <a:off x="323850" y="3716701"/>
            <a:ext cx="826450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Commissioner" panose="020B0604020202020204" charset="0"/>
              </a:rPr>
              <a:t>В случае выбора «Да» необходимо указание особо охраняемых природных территорий Республики Алтай (для работы на территориях ООПТ необходимо получить разрешение, информация о ООПТ размещена на официальном сайте Дирекции ООПТ Республики Алтай по ссылке: https://oopt-ra.ru/). Этапы тестирования и практического задания будут содержать вопросы по ООПТ Республики Алтай.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024F6AB4-7300-3DC6-EF1E-925B9713DDF5}"/>
              </a:ext>
            </a:extLst>
          </p:cNvPr>
          <p:cNvSpPr/>
          <p:nvPr/>
        </p:nvSpPr>
        <p:spPr>
          <a:xfrm>
            <a:off x="1710137" y="1649750"/>
            <a:ext cx="1047023" cy="5653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435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569DC1-5C94-7763-6F0D-13EB3EA28A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72" t="10041" b="18983"/>
          <a:stretch/>
        </p:blipFill>
        <p:spPr>
          <a:xfrm>
            <a:off x="1" y="339725"/>
            <a:ext cx="9143999" cy="37508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FFCD15-F125-72CC-4280-E24A710C9A28}"/>
              </a:ext>
            </a:extLst>
          </p:cNvPr>
          <p:cNvSpPr txBox="1"/>
          <p:nvPr/>
        </p:nvSpPr>
        <p:spPr>
          <a:xfrm>
            <a:off x="258265" y="3573430"/>
            <a:ext cx="83412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Commissioner" panose="020B0604020202020204" charset="0"/>
              </a:rPr>
              <a:t>В случае выбора «Да» при подаче заявления через «Единый портал государственных услуг» необходимо направить описание туристского маршрута, составленного в соответствии с Национальным стандартом ГОСТ Р 54604-2022 в электронном виде для рассмотрения.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3C06CF75-CD48-E5B9-C4FA-51535117A211}"/>
              </a:ext>
            </a:extLst>
          </p:cNvPr>
          <p:cNvSpPr/>
          <p:nvPr/>
        </p:nvSpPr>
        <p:spPr>
          <a:xfrm>
            <a:off x="1874171" y="2610577"/>
            <a:ext cx="998162" cy="5444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051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DD2C86-8B80-BCED-E0C2-0813289CDD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19" t="9907" b="19389"/>
          <a:stretch/>
        </p:blipFill>
        <p:spPr>
          <a:xfrm>
            <a:off x="1" y="339725"/>
            <a:ext cx="9143999" cy="3730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1E44B7-4062-661D-47B6-09DCF66D8B49}"/>
              </a:ext>
            </a:extLst>
          </p:cNvPr>
          <p:cNvSpPr txBox="1"/>
          <p:nvPr/>
        </p:nvSpPr>
        <p:spPr>
          <a:xfrm>
            <a:off x="254048" y="3723681"/>
            <a:ext cx="84963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Commissioner" panose="020B0604020202020204" charset="0"/>
              </a:rPr>
              <a:t>В случае выбора «Да» необходима процедура подтверждения иностранного диплома перед его использованием в России (информация о подтверждении размещена на официальном сайте «Главного государственного экспертного центра оценки образования» Минобрнауки РФ по ссылке: </a:t>
            </a:r>
            <a:r>
              <a:rPr lang="ru-RU" sz="1300" b="1" dirty="0">
                <a:latin typeface="Commissioner" panose="020B0604020202020204" charset="0"/>
                <a:hlinkClick r:id="rId4"/>
              </a:rPr>
              <a:t>https://obrnadzor.gov.ru/o-rosobrnadzore/podvedomstvennye-organizaczii/glavekspertczentr/</a:t>
            </a:r>
            <a:r>
              <a:rPr lang="ru-RU" sz="1300" b="1" dirty="0">
                <a:latin typeface="Commissioner" panose="020B0604020202020204" charset="0"/>
              </a:rPr>
              <a:t> </a:t>
            </a:r>
            <a:r>
              <a:rPr lang="ru-RU" sz="1400" b="1" dirty="0">
                <a:latin typeface="Commissioner" panose="020B0604020202020204" charset="0"/>
              </a:rPr>
              <a:t>). 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CAB34554-E1A8-E93E-5366-59D9C96D9A39}"/>
              </a:ext>
            </a:extLst>
          </p:cNvPr>
          <p:cNvSpPr/>
          <p:nvPr/>
        </p:nvSpPr>
        <p:spPr>
          <a:xfrm>
            <a:off x="1961422" y="1856720"/>
            <a:ext cx="893460" cy="5095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521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0D8FC8-81C1-3EF7-8F8B-E18CB30A93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19" t="9907" b="19118"/>
          <a:stretch/>
        </p:blipFill>
        <p:spPr>
          <a:xfrm>
            <a:off x="1" y="276905"/>
            <a:ext cx="9143999" cy="2570998"/>
          </a:xfrm>
          <a:prstGeom prst="rect">
            <a:avLst/>
          </a:prstGeom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D0798F02-14BA-D2C3-FC6F-684071D54BA2}"/>
              </a:ext>
            </a:extLst>
          </p:cNvPr>
          <p:cNvSpPr/>
          <p:nvPr/>
        </p:nvSpPr>
        <p:spPr>
          <a:xfrm>
            <a:off x="1912561" y="991181"/>
            <a:ext cx="935341" cy="4537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E27479-6EBF-11BB-F7DF-0E4B8E5CB25A}"/>
              </a:ext>
            </a:extLst>
          </p:cNvPr>
          <p:cNvSpPr txBox="1"/>
          <p:nvPr/>
        </p:nvSpPr>
        <p:spPr>
          <a:xfrm>
            <a:off x="328068" y="2408017"/>
            <a:ext cx="82714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Commissioner" panose="020B0604020202020204" charset="0"/>
              </a:rPr>
              <a:t>ГРАФИК </a:t>
            </a:r>
          </a:p>
          <a:p>
            <a:pPr algn="ctr"/>
            <a:r>
              <a:rPr lang="ru-RU" sz="1200" b="1" dirty="0">
                <a:latin typeface="Commissioner" panose="020B0604020202020204" charset="0"/>
              </a:rPr>
              <a:t>проведения квалификационных экзаменов по проверке наличия у претендентов на прохождение аттестации знаний и навыков в области, соответствующей профилю работы экскурсовода (гида) или гида-переводчика на 2026 год</a:t>
            </a:r>
          </a:p>
          <a:p>
            <a:pPr algn="ctr"/>
            <a:endParaRPr lang="ru-RU" sz="1200" b="1" dirty="0">
              <a:latin typeface="Commissioner" panose="020B0604020202020204" charset="0"/>
            </a:endParaRPr>
          </a:p>
          <a:p>
            <a:r>
              <a:rPr lang="ru-RU" sz="1200" dirty="0">
                <a:latin typeface="Commissioner" panose="020B0604020202020204" charset="0"/>
              </a:rPr>
              <a:t>26 января 2026 года 10:00-17:00;	20 июля 2026 года 10:00-17:00;</a:t>
            </a:r>
          </a:p>
          <a:p>
            <a:r>
              <a:rPr lang="ru-RU" sz="1200" dirty="0">
                <a:latin typeface="Commissioner" panose="020B0604020202020204" charset="0"/>
              </a:rPr>
              <a:t>16 февраля 2026 года 10:00-17:00;	24 августа 2026 года 10:00-17:00;</a:t>
            </a:r>
          </a:p>
          <a:p>
            <a:r>
              <a:rPr lang="ru-RU" sz="1200" dirty="0">
                <a:latin typeface="Commissioner" panose="020B0604020202020204" charset="0"/>
              </a:rPr>
              <a:t>23 марта 2026 года 10:00-17:00;	                21 сентября 2026 года 10:00-17:00;</a:t>
            </a:r>
          </a:p>
          <a:p>
            <a:r>
              <a:rPr lang="ru-RU" sz="1200" dirty="0">
                <a:latin typeface="Commissioner" panose="020B0604020202020204" charset="0"/>
              </a:rPr>
              <a:t>27 апреля 2026 года 10:00-17:00;	26 октября 2026 года 10:00-17:00;</a:t>
            </a:r>
          </a:p>
          <a:p>
            <a:r>
              <a:rPr lang="ru-RU" sz="1200" dirty="0">
                <a:latin typeface="Commissioner" panose="020B0604020202020204" charset="0"/>
              </a:rPr>
              <a:t>25 мая 2026 года 10:00-17:00;	                23 ноября 2026 года 10:00-17:00;</a:t>
            </a:r>
          </a:p>
          <a:p>
            <a:r>
              <a:rPr lang="ru-RU" sz="1200" dirty="0">
                <a:latin typeface="Commissioner" panose="020B0604020202020204" charset="0"/>
              </a:rPr>
              <a:t>22 июня 2026 года 10:00-17:00;	                21 декабря 2026 года 10:00-17:00;</a:t>
            </a:r>
          </a:p>
          <a:p>
            <a:endParaRPr lang="ru-RU" sz="1200" b="1" dirty="0">
              <a:latin typeface="Commission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548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43610984-8797-A549-7B8C-CACE469B2FF1}"/>
              </a:ext>
            </a:extLst>
          </p:cNvPr>
          <p:cNvSpPr>
            <a:spLocks noGrp="1"/>
          </p:cNvSpPr>
          <p:nvPr>
            <p:ph type="subTitle" idx="23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A9E6AB-25BE-CB05-11A9-07E0035388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48" t="9499" r="-2748" b="19389"/>
          <a:stretch/>
        </p:blipFill>
        <p:spPr>
          <a:xfrm>
            <a:off x="0" y="388096"/>
            <a:ext cx="9395285" cy="3758115"/>
          </a:xfrm>
          <a:prstGeom prst="rect">
            <a:avLst/>
          </a:prstGeom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235A7F5B-CBAA-F89D-5B97-53A3961CFAF0}"/>
              </a:ext>
            </a:extLst>
          </p:cNvPr>
          <p:cNvSpPr/>
          <p:nvPr/>
        </p:nvSpPr>
        <p:spPr>
          <a:xfrm>
            <a:off x="2010284" y="1633356"/>
            <a:ext cx="907420" cy="4886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475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02F3D6-A7B9-B689-5336-A9EA9B0E93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95" t="9635" b="18982"/>
          <a:stretch/>
        </p:blipFill>
        <p:spPr>
          <a:xfrm>
            <a:off x="1" y="335799"/>
            <a:ext cx="9143999" cy="37693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FC621F-8432-65B3-FDC1-4E9FB90B4F86}"/>
              </a:ext>
            </a:extLst>
          </p:cNvPr>
          <p:cNvSpPr txBox="1"/>
          <p:nvPr/>
        </p:nvSpPr>
        <p:spPr>
          <a:xfrm>
            <a:off x="323850" y="4219000"/>
            <a:ext cx="86833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Commissioner" panose="020B0604020202020204" charset="0"/>
              </a:rPr>
              <a:t>Выбор зависит от наличия среднего профессионального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45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DD7039-30B1-765C-7824-3A27786FB9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72" t="9907" b="18982"/>
          <a:stretch/>
        </p:blipFill>
        <p:spPr>
          <a:xfrm>
            <a:off x="0" y="489744"/>
            <a:ext cx="9143999" cy="37580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339523-97A9-31F8-6257-611DB32EB13D}"/>
              </a:ext>
            </a:extLst>
          </p:cNvPr>
          <p:cNvSpPr txBox="1"/>
          <p:nvPr/>
        </p:nvSpPr>
        <p:spPr>
          <a:xfrm>
            <a:off x="1193606" y="4345979"/>
            <a:ext cx="88508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Commissioner" panose="020B0604020202020204" charset="0"/>
              </a:rPr>
              <a:t>Выбор зависит от наличия высшего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4098845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1AF148-8FD3-4969-40FA-7C0C69A6F8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72" t="10178" b="18982"/>
          <a:stretch/>
        </p:blipFill>
        <p:spPr>
          <a:xfrm>
            <a:off x="0" y="0"/>
            <a:ext cx="9138381" cy="37413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A325D0-E487-573D-0DA0-59E037AE5557}"/>
              </a:ext>
            </a:extLst>
          </p:cNvPr>
          <p:cNvSpPr txBox="1"/>
          <p:nvPr/>
        </p:nvSpPr>
        <p:spPr>
          <a:xfrm>
            <a:off x="233109" y="2843465"/>
            <a:ext cx="84963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Commissioner" panose="020B0604020202020204" charset="0"/>
              </a:rPr>
              <a:t>Выбрать «Нет» могут только соискатели, получившие среднее профессиональное образование или высшее образование по образовательным программам, включающим в себя дисциплину (модуль) по видам профессиональной деятельности по оказанию услуг экскурсовода (гида) или гида-переводчика, либо осваивающие основные профессиональные образовательные программы при условии достижения 18 лет и успешного прохождения промежуточной аттестации по дисциплине (модулю) по видам профессиональной деятельности по оказанию услуг экскурсовода (гида) или гида-переводчика в соответствии с федеральными государственными образовательными стандартами, а также соискателей, имеющие стаж работы в качестве экскурсоводов (гидов) и (или) гидов-переводчиков не менее 5 лет.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38EBE958-4946-3C71-5FA1-712C6177C95C}"/>
              </a:ext>
            </a:extLst>
          </p:cNvPr>
          <p:cNvSpPr/>
          <p:nvPr/>
        </p:nvSpPr>
        <p:spPr>
          <a:xfrm>
            <a:off x="1982363" y="884261"/>
            <a:ext cx="949301" cy="5374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920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7AF1E3-947F-A1C6-B4A5-068E29C3A0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19" t="10042" b="3919"/>
          <a:stretch/>
        </p:blipFill>
        <p:spPr>
          <a:xfrm>
            <a:off x="1" y="0"/>
            <a:ext cx="9143999" cy="45397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7DF2D2-7197-0230-10B4-B0CF3EC99146}"/>
              </a:ext>
            </a:extLst>
          </p:cNvPr>
          <p:cNvSpPr txBox="1"/>
          <p:nvPr/>
        </p:nvSpPr>
        <p:spPr>
          <a:xfrm>
            <a:off x="2156868" y="4625856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Commissioner" panose="020B0604020202020204" charset="0"/>
              </a:rPr>
              <a:t>Ввести данные о месте работы.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ABC44FB3-7E13-2A39-ED71-928D4EC17FE2}"/>
              </a:ext>
            </a:extLst>
          </p:cNvPr>
          <p:cNvSpPr/>
          <p:nvPr/>
        </p:nvSpPr>
        <p:spPr>
          <a:xfrm>
            <a:off x="1975383" y="2269889"/>
            <a:ext cx="949301" cy="5514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66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7D1C32-0430-0882-E7E1-E01540FF1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2BACB43-B0B0-BBC9-DD75-892A0DF596AD}"/>
              </a:ext>
            </a:extLst>
          </p:cNvPr>
          <p:cNvSpPr txBox="1">
            <a:spLocks/>
          </p:cNvSpPr>
          <p:nvPr/>
        </p:nvSpPr>
        <p:spPr>
          <a:xfrm>
            <a:off x="323849" y="439750"/>
            <a:ext cx="4606901" cy="389492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b="1" dirty="0">
                <a:solidFill>
                  <a:srgbClr val="190A13"/>
                </a:solidFill>
                <a:latin typeface="Commissioner" panose="020B0604020202020204" charset="0"/>
                <a:cs typeface="Times New Roman" panose="02020603050405020304" pitchFamily="18" charset="0"/>
              </a:rPr>
              <a:t>Способ подачи заявления и документов </a:t>
            </a:r>
            <a:r>
              <a:rPr lang="ru-RU" sz="1400" dirty="0">
                <a:solidFill>
                  <a:srgbClr val="190A13"/>
                </a:solidFill>
                <a:latin typeface="Commissioner" panose="020B0604020202020204" charset="0"/>
                <a:cs typeface="Times New Roman" panose="02020603050405020304" pitchFamily="18" charset="0"/>
              </a:rPr>
              <a:t>осуществляется через </a:t>
            </a:r>
            <a:r>
              <a:rPr lang="ru-RU" sz="1400" b="1" u="sng" dirty="0">
                <a:solidFill>
                  <a:srgbClr val="3866A0"/>
                </a:solidFill>
                <a:effectLst/>
                <a:latin typeface="Commissioner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Единый портал государственных услуг</a:t>
            </a:r>
            <a:r>
              <a:rPr lang="ru-RU" sz="1400" b="1" dirty="0">
                <a:effectLst/>
                <a:latin typeface="Commissioner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solidFill>
                  <a:srgbClr val="190A13"/>
                </a:solidFill>
                <a:latin typeface="Commissioner" panose="020B0604020202020204" charset="0"/>
                <a:cs typeface="Times New Roman" panose="02020603050405020304" pitchFamily="18" charset="0"/>
              </a:rPr>
              <a:t> (наличие  подтвержденной учетной записи и ЭЦП (электронно-цифровая подпись – </a:t>
            </a:r>
            <a:r>
              <a:rPr lang="ru-RU" sz="1400" dirty="0" err="1">
                <a:solidFill>
                  <a:srgbClr val="190A13"/>
                </a:solidFill>
                <a:latin typeface="Commissioner" panose="020B0604020202020204" charset="0"/>
                <a:cs typeface="Times New Roman" panose="02020603050405020304" pitchFamily="18" charset="0"/>
              </a:rPr>
              <a:t>Госключ</a:t>
            </a:r>
            <a:r>
              <a:rPr lang="ru-RU" sz="1400" dirty="0">
                <a:solidFill>
                  <a:srgbClr val="190A13"/>
                </a:solidFill>
                <a:latin typeface="Commissioner" panose="020B0604020202020204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rgbClr val="190A13"/>
                </a:solidFill>
                <a:latin typeface="Commissioner" panose="020B0604020202020204" charset="0"/>
                <a:cs typeface="Times New Roman" panose="02020603050405020304" pitchFamily="18" charset="0"/>
              </a:rPr>
              <a:t>Оплата государственной пошлины</a:t>
            </a:r>
            <a:r>
              <a:rPr lang="ru-RU" sz="1400" dirty="0">
                <a:solidFill>
                  <a:srgbClr val="190A13"/>
                </a:solidFill>
                <a:latin typeface="Commissioner" panose="020B0604020202020204" charset="0"/>
                <a:cs typeface="Times New Roman" panose="02020603050405020304" pitchFamily="18" charset="0"/>
              </a:rPr>
              <a:t> за выдачу нагрудной идентификационной карточки экскурсоводу (гиду), гиду-переводчику  производится до подачи заявления по новым реквизитам, размещенным на официальном сайте Министерства экономического развития Республики Алтай (онлайн или офисах банков) по ссылке: </a:t>
            </a:r>
            <a:r>
              <a:rPr lang="ru-RU" sz="1400" dirty="0">
                <a:solidFill>
                  <a:srgbClr val="190A13"/>
                </a:solidFill>
                <a:latin typeface="Commissioner" panose="020B060402020202020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https://минэко04.рф/activity/upravlenie-po-razvitiyu-turizma/attestatsiya-ekskursovodov-gidov-gidov-perevodchikov</a:t>
            </a:r>
            <a:r>
              <a:rPr lang="ru-RU" sz="1400" dirty="0">
                <a:solidFill>
                  <a:srgbClr val="190A1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ru-RU" sz="1400" dirty="0">
                <a:solidFill>
                  <a:srgbClr val="190A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E191CA-BF1F-DB9D-8D5C-093FCA471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710" y="1139430"/>
            <a:ext cx="3936806" cy="2147349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C1203845-8133-BEB5-414E-950E936C2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AD28F92-7620-9D74-E68E-AF8DBA4E4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7CE91ED-E7CF-E8B0-08A5-98EB1D672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5493" y="4796011"/>
            <a:ext cx="1304657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82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6A2B5F-65B0-09C0-7BD3-64BBA5AA36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24" t="9907" b="19253"/>
          <a:stretch/>
        </p:blipFill>
        <p:spPr>
          <a:xfrm>
            <a:off x="0" y="339725"/>
            <a:ext cx="9144000" cy="37495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18BA56-46F1-B21C-5DAB-B200BF098FE0}"/>
              </a:ext>
            </a:extLst>
          </p:cNvPr>
          <p:cNvSpPr txBox="1"/>
          <p:nvPr/>
        </p:nvSpPr>
        <p:spPr>
          <a:xfrm>
            <a:off x="323849" y="4192813"/>
            <a:ext cx="83385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Commissioner" panose="020B0604020202020204" charset="0"/>
              </a:rPr>
              <a:t>Загрузите фотографию 3*4 в соответствии с требованиями</a:t>
            </a:r>
          </a:p>
        </p:txBody>
      </p:sp>
    </p:spTree>
    <p:extLst>
      <p:ext uri="{BB962C8B-B14F-4D97-AF65-F5344CB8AC3E}">
        <p14:creationId xmlns:p14="http://schemas.microsoft.com/office/powerpoint/2010/main" val="2670733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D8710C-87A9-D59A-BA4A-591EA18D86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95" t="10042" b="9212"/>
          <a:stretch/>
        </p:blipFill>
        <p:spPr>
          <a:xfrm>
            <a:off x="1" y="49880"/>
            <a:ext cx="9143999" cy="42638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9FF4C9-FDD6-3FAE-C2F3-E23DDBD44AB6}"/>
              </a:ext>
            </a:extLst>
          </p:cNvPr>
          <p:cNvSpPr txBox="1"/>
          <p:nvPr/>
        </p:nvSpPr>
        <p:spPr>
          <a:xfrm>
            <a:off x="323850" y="3328947"/>
            <a:ext cx="819891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latin typeface="Commissioner" panose="020B0604020202020204" charset="0"/>
              </a:rPr>
              <a:t>Загрузите фото или сканы документов в указанных форматах: </a:t>
            </a:r>
          </a:p>
          <a:p>
            <a:pPr algn="just"/>
            <a:r>
              <a:rPr lang="ru-RU" sz="1100" b="1" dirty="0">
                <a:latin typeface="Commissioner" panose="020B0604020202020204" charset="0"/>
              </a:rPr>
              <a:t>- об образовании (среднем профессиональном или высшем)</a:t>
            </a:r>
          </a:p>
          <a:p>
            <a:pPr marL="171450" indent="-171450" algn="just">
              <a:buFontTx/>
              <a:buChar char="-"/>
            </a:pPr>
            <a:r>
              <a:rPr lang="ru-RU" sz="1100" b="1" dirty="0">
                <a:latin typeface="Commissioner" panose="020B0604020202020204" charset="0"/>
              </a:rPr>
              <a:t>о дополнительном профессиональном образовании в области, соответствующей профилю работы экскурсовода (гида) или гида-переводчика </a:t>
            </a:r>
          </a:p>
          <a:p>
            <a:pPr marL="171450" indent="-171450" algn="just">
              <a:buFontTx/>
              <a:buChar char="-"/>
            </a:pPr>
            <a:r>
              <a:rPr lang="ru-RU" sz="1100" b="1" dirty="0">
                <a:latin typeface="Commissioner" panose="020B0604020202020204" charset="0"/>
              </a:rPr>
              <a:t>подтверждающих наличие стажа не менее 3 лет: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b="1" dirty="0">
                <a:latin typeface="Commissioner" panose="020B0604020202020204" charset="0"/>
              </a:rPr>
              <a:t>для самозанятых: справка о постановке на учет, и по 1 чеку за год;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b="1" dirty="0">
                <a:latin typeface="Commissioner" panose="020B0604020202020204" charset="0"/>
              </a:rPr>
              <a:t>для ИП: осуществление видов экономической деятельности по Общероссийскому классификатору видов экономической деятельности 79.90.21 и (или) 79.90.22;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b="1" dirty="0">
                <a:latin typeface="Commissioner" panose="020B0604020202020204" charset="0"/>
              </a:rPr>
              <a:t>копии трудовых договоров, трудовых книжек (за период до 1 января 2020 г.) или сведений о трудовой деятельности в соответствии со статьей 66.1 Трудового кодекса Российской Федерации; 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0CAB642E-EAA8-A85D-2C38-296412047D86}"/>
              </a:ext>
            </a:extLst>
          </p:cNvPr>
          <p:cNvSpPr/>
          <p:nvPr/>
        </p:nvSpPr>
        <p:spPr>
          <a:xfrm>
            <a:off x="1940482" y="2427210"/>
            <a:ext cx="984202" cy="5413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68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8A09FF-F8C4-85DC-9054-5F38A4545A77}"/>
              </a:ext>
            </a:extLst>
          </p:cNvPr>
          <p:cNvSpPr txBox="1"/>
          <p:nvPr/>
        </p:nvSpPr>
        <p:spPr>
          <a:xfrm>
            <a:off x="378309" y="3865979"/>
            <a:ext cx="83873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Commissioner" panose="020B0604020202020204" charset="0"/>
              </a:rPr>
              <a:t>Оплата государственной пошлины за выдачу нагрудной идентификационной карточки экскурсоводу (гиду), гиду-переводчику производится до подачи заявления по новым реквизитам, размещенным на официальном сайте Министерства экономического развития Республики Алтай (онлайн или офисах банков) по ссылке: </a:t>
            </a:r>
            <a:r>
              <a:rPr lang="ru-RU" sz="1200" b="1" dirty="0">
                <a:latin typeface="Commissioner" panose="020B0604020202020204" charset="0"/>
                <a:hlinkClick r:id="rId3"/>
              </a:rPr>
              <a:t>https://минэко04.рф/activity/upravlenie-po-razvitiyu-turizma/attestatsiya-ekskursovodov-gidov-gidov-perevodchikov/</a:t>
            </a:r>
            <a:r>
              <a:rPr lang="ru-RU" sz="1200" b="1" dirty="0">
                <a:latin typeface="Commissioner" panose="020B0604020202020204" charset="0"/>
              </a:rPr>
              <a:t> или во время подачи заявления.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6C1D90-059F-E73A-ED60-D234FB73CC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77" t="10041" b="19254"/>
          <a:stretch/>
        </p:blipFill>
        <p:spPr>
          <a:xfrm>
            <a:off x="0" y="110657"/>
            <a:ext cx="9161252" cy="3755322"/>
          </a:xfrm>
          <a:prstGeom prst="rect">
            <a:avLst/>
          </a:prstGeom>
        </p:spPr>
      </p:pic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4C521C81-BAFF-86E4-095A-AEF36B4C8DEE}"/>
              </a:ext>
            </a:extLst>
          </p:cNvPr>
          <p:cNvSpPr/>
          <p:nvPr/>
        </p:nvSpPr>
        <p:spPr>
          <a:xfrm>
            <a:off x="1975382" y="1513668"/>
            <a:ext cx="949301" cy="4746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54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90B552-B7A6-C872-5252-EDC9465C44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01" t="10042" r="816" b="10975"/>
          <a:stretch/>
        </p:blipFill>
        <p:spPr>
          <a:xfrm>
            <a:off x="0" y="339725"/>
            <a:ext cx="9144000" cy="4219241"/>
          </a:xfrm>
          <a:prstGeom prst="rect">
            <a:avLst/>
          </a:prstGeom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43282F5E-E159-883F-1384-5E4DFC1F54D1}"/>
              </a:ext>
            </a:extLst>
          </p:cNvPr>
          <p:cNvSpPr/>
          <p:nvPr/>
        </p:nvSpPr>
        <p:spPr>
          <a:xfrm rot="10800000">
            <a:off x="5842388" y="3894925"/>
            <a:ext cx="879499" cy="4676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824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642D91-973D-2C79-A316-D34E1A2E47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19" t="10041" b="19526"/>
          <a:stretch/>
        </p:blipFill>
        <p:spPr>
          <a:xfrm>
            <a:off x="7077" y="339725"/>
            <a:ext cx="9136923" cy="3713442"/>
          </a:xfrm>
          <a:prstGeom prst="rect">
            <a:avLst/>
          </a:prstGeom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DD1F9906-F7CF-3F85-0B59-97496F539410}"/>
              </a:ext>
            </a:extLst>
          </p:cNvPr>
          <p:cNvSpPr/>
          <p:nvPr/>
        </p:nvSpPr>
        <p:spPr>
          <a:xfrm>
            <a:off x="2024244" y="2299524"/>
            <a:ext cx="893460" cy="5444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084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62B122-E6FF-C622-6BBD-70708AB5D7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48" t="9907" r="764" b="11247"/>
          <a:stretch/>
        </p:blipFill>
        <p:spPr>
          <a:xfrm>
            <a:off x="0" y="107861"/>
            <a:ext cx="9144000" cy="42030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524934-A7FC-3B37-DB80-D842913BBB20}"/>
              </a:ext>
            </a:extLst>
          </p:cNvPr>
          <p:cNvSpPr txBox="1"/>
          <p:nvPr/>
        </p:nvSpPr>
        <p:spPr>
          <a:xfrm>
            <a:off x="323850" y="4406991"/>
            <a:ext cx="86204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Commissioner" panose="020B0604020202020204" charset="0"/>
              </a:rPr>
              <a:t>Необходимо проверить все вложенные документы.</a:t>
            </a:r>
          </a:p>
        </p:txBody>
      </p:sp>
    </p:spTree>
    <p:extLst>
      <p:ext uri="{BB962C8B-B14F-4D97-AF65-F5344CB8AC3E}">
        <p14:creationId xmlns:p14="http://schemas.microsoft.com/office/powerpoint/2010/main" val="1040795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D979AB-92D6-6A46-3328-64A52799E9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48" t="9771" r="992" b="25224"/>
          <a:stretch/>
        </p:blipFill>
        <p:spPr>
          <a:xfrm>
            <a:off x="0" y="407118"/>
            <a:ext cx="9144000" cy="347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51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8090C3-8E9A-DCD3-E165-B21147FF15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19" t="10314" r="1183" b="18168"/>
          <a:stretch/>
        </p:blipFill>
        <p:spPr>
          <a:xfrm>
            <a:off x="0" y="339725"/>
            <a:ext cx="9144000" cy="38199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F75871-8260-457B-9000-266F02DB8C59}"/>
              </a:ext>
            </a:extLst>
          </p:cNvPr>
          <p:cNvSpPr txBox="1"/>
          <p:nvPr/>
        </p:nvSpPr>
        <p:spPr>
          <a:xfrm>
            <a:off x="2170828" y="4159691"/>
            <a:ext cx="58598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400" b="1" dirty="0">
              <a:latin typeface="Commissioner" panose="020B0604020202020204" charset="0"/>
            </a:endParaRPr>
          </a:p>
          <a:p>
            <a:r>
              <a:rPr lang="ru-RU" sz="1400" b="1" dirty="0">
                <a:latin typeface="Commissioner" panose="020B0604020202020204" charset="0"/>
              </a:rPr>
              <a:t>Необходимо подписать заявление и документы ЭЦП.</a:t>
            </a:r>
          </a:p>
        </p:txBody>
      </p:sp>
    </p:spTree>
    <p:extLst>
      <p:ext uri="{BB962C8B-B14F-4D97-AF65-F5344CB8AC3E}">
        <p14:creationId xmlns:p14="http://schemas.microsoft.com/office/powerpoint/2010/main" val="2061792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2E5D87-98B8-E74E-9FBB-071C659D25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01" t="10314" r="1297" b="16404"/>
          <a:stretch/>
        </p:blipFill>
        <p:spPr>
          <a:xfrm>
            <a:off x="0" y="220918"/>
            <a:ext cx="9144000" cy="3934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2CFC1D-3DC8-ECE2-8DE5-E9D81406E768}"/>
              </a:ext>
            </a:extLst>
          </p:cNvPr>
          <p:cNvSpPr txBox="1"/>
          <p:nvPr/>
        </p:nvSpPr>
        <p:spPr>
          <a:xfrm>
            <a:off x="439750" y="3808548"/>
            <a:ext cx="82575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Commissioner" panose="020B0604020202020204" charset="0"/>
              </a:rPr>
              <a:t>В срок оказания услуги не включается срок со дня получения соискателем уведомления о допуске соискателя к прохождению квалификационного экзамена до даты проведения квалификационного экзамена, указанной в таком уведомлении.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030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73A1F5-58B6-AA96-404D-3D6C93BA1B37}"/>
              </a:ext>
            </a:extLst>
          </p:cNvPr>
          <p:cNvSpPr txBox="1"/>
          <p:nvPr/>
        </p:nvSpPr>
        <p:spPr>
          <a:xfrm>
            <a:off x="407611" y="1097152"/>
            <a:ext cx="82268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Commissioner" panose="020B0604020202020204" charset="0"/>
              </a:rPr>
              <a:t>Подробную консультацию по аттестации экскурсоводов (гидов), гидов-переводчиков можно получить в управлении по развитию туризма Министерства экономического развития Республики Алтай по телефону: </a:t>
            </a:r>
            <a:r>
              <a:rPr lang="ru-RU" sz="1400" b="1" dirty="0">
                <a:latin typeface="Commissioner" panose="020B0604020202020204" charset="0"/>
              </a:rPr>
              <a:t>8-800-700-94-40, добавочный номер 294</a:t>
            </a:r>
            <a:r>
              <a:rPr lang="ru-RU" sz="1400" dirty="0">
                <a:latin typeface="Commissioner" panose="020B0604020202020204" charset="0"/>
              </a:rPr>
              <a:t>, или по электронной почте</a:t>
            </a:r>
            <a:r>
              <a:rPr lang="ru-RU" sz="1400" b="1" dirty="0">
                <a:latin typeface="Commissioner" panose="020B0604020202020204" charset="0"/>
              </a:rPr>
              <a:t>: tadyevaay@mineco04.ru</a:t>
            </a:r>
            <a:r>
              <a:rPr lang="ru-RU" sz="1400" dirty="0">
                <a:latin typeface="Commissioner" panose="020B0604020202020204" charset="0"/>
              </a:rPr>
              <a:t>.  Контактное лицо – </a:t>
            </a:r>
            <a:r>
              <a:rPr lang="ru-RU" sz="1400" b="1" dirty="0" err="1">
                <a:latin typeface="Commissioner" panose="020B0604020202020204" charset="0"/>
              </a:rPr>
              <a:t>Тадыева</a:t>
            </a:r>
            <a:r>
              <a:rPr lang="ru-RU" sz="1400" b="1" dirty="0">
                <a:latin typeface="Commissioner" panose="020B0604020202020204" charset="0"/>
              </a:rPr>
              <a:t> Алевтина Яковлевна</a:t>
            </a:r>
            <a:r>
              <a:rPr lang="ru-RU" sz="1400" dirty="0">
                <a:latin typeface="Commissioner" panose="020B060402020202020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797727-040C-0EB9-3055-7B65ACDFD3EF}"/>
              </a:ext>
            </a:extLst>
          </p:cNvPr>
          <p:cNvSpPr txBox="1"/>
          <p:nvPr/>
        </p:nvSpPr>
        <p:spPr>
          <a:xfrm>
            <a:off x="407611" y="27253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90A13"/>
                </a:solidFill>
                <a:latin typeface="AA Stetica" panose="020B0604020202020204" charset="-52"/>
              </a:rPr>
              <a:t>Контакты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8F41EF-7A29-009E-F875-D305D18556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05" b="3919"/>
          <a:stretch/>
        </p:blipFill>
        <p:spPr>
          <a:xfrm>
            <a:off x="7838272" y="3391068"/>
            <a:ext cx="1213825" cy="16478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0D7556-90D2-226F-F60A-200F2A860DDB}"/>
              </a:ext>
            </a:extLst>
          </p:cNvPr>
          <p:cNvSpPr txBox="1"/>
          <p:nvPr/>
        </p:nvSpPr>
        <p:spPr>
          <a:xfrm>
            <a:off x="302910" y="4356449"/>
            <a:ext cx="5217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mmissioner" panose="020B0604020202020204" charset="0"/>
                <a:hlinkClick r:id="rId3"/>
              </a:rPr>
              <a:t>https://max.ru/join/LAwE4-hFjiSEBn5zypNy5M4z034L2_TISmwkG-dI5kQ</a:t>
            </a:r>
            <a:r>
              <a:rPr lang="ru-RU" sz="1400" dirty="0">
                <a:latin typeface="Commissioner" panose="020B060402020202020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AB6620-919F-F342-C895-4BADB0C65161}"/>
              </a:ext>
            </a:extLst>
          </p:cNvPr>
          <p:cNvSpPr txBox="1"/>
          <p:nvPr/>
        </p:nvSpPr>
        <p:spPr>
          <a:xfrm>
            <a:off x="302910" y="4142774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Commissioner" panose="020B0604020202020204" charset="0"/>
              </a:rPr>
              <a:t>Ссылка на наш канал в</a:t>
            </a:r>
            <a:r>
              <a:rPr lang="en-US" sz="1200" b="1" dirty="0">
                <a:latin typeface="Commissioner" panose="020B0604020202020204" charset="0"/>
              </a:rPr>
              <a:t> MAX</a:t>
            </a:r>
            <a:r>
              <a:rPr lang="ru-RU" sz="1200" b="1" dirty="0">
                <a:latin typeface="Commissioner" panose="020B0604020202020204" charset="0"/>
              </a:rPr>
              <a:t> 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F157BD5-F1C2-9CA1-148B-0DD5759EC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5493" y="144636"/>
            <a:ext cx="1304657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87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4002C39F-9E5B-802B-5BDE-A5FDDF2EC4A6}"/>
              </a:ext>
            </a:extLst>
          </p:cNvPr>
          <p:cNvSpPr>
            <a:spLocks noGrp="1"/>
          </p:cNvSpPr>
          <p:nvPr>
            <p:ph type="subTitle" idx="23"/>
          </p:nvPr>
        </p:nvSpPr>
        <p:spPr>
          <a:xfrm>
            <a:off x="323850" y="269923"/>
            <a:ext cx="7738226" cy="695319"/>
          </a:xfrm>
        </p:spPr>
        <p:txBody>
          <a:bodyPr/>
          <a:lstStyle/>
          <a:p>
            <a:r>
              <a:rPr lang="ru-RU" dirty="0"/>
              <a:t>К заявлению прилагаются электронные образы </a:t>
            </a:r>
            <a:r>
              <a:rPr lang="ru-RU" dirty="0">
                <a:solidFill>
                  <a:srgbClr val="06BCAF"/>
                </a:solidFill>
              </a:rPr>
              <a:t>следующих документов: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7E221D-39CE-EFDC-68A4-EEFBD689FADB}"/>
              </a:ext>
            </a:extLst>
          </p:cNvPr>
          <p:cNvSpPr txBox="1"/>
          <p:nvPr/>
        </p:nvSpPr>
        <p:spPr>
          <a:xfrm>
            <a:off x="307127" y="1113772"/>
            <a:ext cx="8513023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200" b="1" dirty="0">
                <a:latin typeface="Commissioner" panose="020B0604020202020204" charset="0"/>
              </a:rPr>
              <a:t>Копии документов об образовании</a:t>
            </a:r>
            <a:r>
              <a:rPr lang="ru-RU" sz="1200" dirty="0">
                <a:latin typeface="Commissioner" panose="020B0604020202020204" charset="0"/>
              </a:rPr>
              <a:t>, подтверждающих получение соискателем среднего профессионального образования или высшего образования, или при условии достижения соискателем 18 лет копию справки об обучении по основной профессиональной образовательной программе, подтверждающей у соискателя успешное прохождение промежуточной аттестации по дисциплине (модулю) оказания услуг экскурсовода (гида) или гида-переводчика в соответствии с федеральными государственными образовательными стандартами;</a:t>
            </a:r>
          </a:p>
          <a:p>
            <a:pPr marL="342900" indent="-342900" algn="just">
              <a:buFontTx/>
              <a:buAutoNum type="arabicPeriod"/>
            </a:pPr>
            <a:r>
              <a:rPr lang="ru-RU" sz="1200" b="1" dirty="0">
                <a:latin typeface="Commissioner" panose="020B0604020202020204" charset="0"/>
              </a:rPr>
              <a:t>Копии документов о квалификации</a:t>
            </a:r>
            <a:r>
              <a:rPr lang="ru-RU" sz="1200" dirty="0">
                <a:latin typeface="Commissioner" panose="020B0604020202020204" charset="0"/>
              </a:rPr>
              <a:t>, </a:t>
            </a:r>
            <a:r>
              <a:rPr lang="ru-RU" sz="1200" b="1" dirty="0">
                <a:latin typeface="Commissioner" panose="020B0604020202020204" charset="0"/>
              </a:rPr>
              <a:t>подтверждающих</a:t>
            </a:r>
            <a:r>
              <a:rPr lang="ru-RU" sz="1200" dirty="0">
                <a:latin typeface="Commissioner" panose="020B0604020202020204" charset="0"/>
              </a:rPr>
              <a:t> </a:t>
            </a:r>
            <a:r>
              <a:rPr lang="ru-RU" sz="1200" b="1" dirty="0">
                <a:latin typeface="Commissioner" panose="020B0604020202020204" charset="0"/>
              </a:rPr>
              <a:t>повышение соискателем или присвоение соискателю квалификации по результатам дополнительного профессионального образования в области, соответствующей профилю работы экскурсовода (гида) или гида-переводчика</a:t>
            </a:r>
            <a:r>
              <a:rPr lang="ru-RU" sz="1200" dirty="0">
                <a:latin typeface="Commissioner" panose="020B0604020202020204" charset="0"/>
              </a:rPr>
              <a:t>, за исключением соискателей, получивших среднее профессиональное образование или высшее образование по образовательным программам, включающим в себя дисциплину (модуль) по видам профессиональной деятельности по оказанию услуг экскурсовода (гида) или гида-переводчика, либо осваивающих основные профессиональные образовательные программы при условии достижения 18 лет и успешного прохождения промежуточной аттестации по дисциплине (модулю) по видам профессиональной деятельности по оказанию услуг экскурсовода (гида) или гида-переводчика в соответствии с федеральными государственными образовательными стандартами, а также соискателей, имеющих стаж работы в качестве экскурсоводов (гидов) и (или) гидов-переводчиков не менее 5 лет;</a:t>
            </a:r>
          </a:p>
          <a:p>
            <a:pPr marL="342900" indent="-342900" algn="just">
              <a:buFontTx/>
              <a:buAutoNum type="arabicPeriod"/>
            </a:pPr>
            <a:r>
              <a:rPr lang="ru-RU" sz="1200" b="1" dirty="0">
                <a:latin typeface="Commissioner" panose="020B0604020202020204" charset="0"/>
              </a:rPr>
              <a:t>Копии документов</a:t>
            </a:r>
            <a:r>
              <a:rPr lang="ru-RU" sz="1200" dirty="0">
                <a:latin typeface="Commissioner" panose="020B0604020202020204" charset="0"/>
              </a:rPr>
              <a:t>, подтверждающих наличие у соискателя </a:t>
            </a:r>
            <a:r>
              <a:rPr lang="ru-RU" sz="1200" b="1" dirty="0">
                <a:latin typeface="Commissioner" panose="020B0604020202020204" charset="0"/>
              </a:rPr>
              <a:t>необходимого стажа работы в качестве экскурсовода (гида) или гида-переводчика</a:t>
            </a:r>
            <a:r>
              <a:rPr lang="ru-RU" sz="1200" dirty="0">
                <a:latin typeface="Commissioner" panose="020B0604020202020204" charset="0"/>
              </a:rPr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200" b="1" dirty="0">
                <a:latin typeface="Commissioner" panose="020B0604020202020204" charset="0"/>
              </a:rPr>
              <a:t>Цветная фотография </a:t>
            </a:r>
            <a:r>
              <a:rPr lang="ru-RU" sz="1200" dirty="0">
                <a:latin typeface="Commissioner" panose="020B0604020202020204" charset="0"/>
              </a:rPr>
              <a:t>размером 3 на 4 сантиметра.</a:t>
            </a:r>
          </a:p>
          <a:p>
            <a:pPr algn="just"/>
            <a:endParaRPr lang="ru-RU" sz="1400" dirty="0">
              <a:latin typeface="Commissioner" panose="020B0604020202020204" charset="0"/>
            </a:endParaRPr>
          </a:p>
          <a:p>
            <a:pPr algn="just"/>
            <a:endParaRPr lang="ru-RU" sz="1400" dirty="0">
              <a:latin typeface="Commissioner" panose="020B0604020202020204" charset="0"/>
            </a:endParaRPr>
          </a:p>
          <a:p>
            <a:pPr marL="342900" indent="-342900">
              <a:buAutoNum type="arabicPeriod"/>
            </a:pPr>
            <a:endParaRPr lang="ru-RU" dirty="0"/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4978B7-2DD4-134F-8296-EC6E06ABD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142" y="6478834"/>
            <a:ext cx="1304657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85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693C99-9B3E-9DD9-B106-D0F6254096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19" t="9635" b="4190"/>
          <a:stretch/>
        </p:blipFill>
        <p:spPr>
          <a:xfrm>
            <a:off x="1" y="1"/>
            <a:ext cx="9143999" cy="3490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ADBE47-5DEE-518D-379E-87A0AC3849EC}"/>
              </a:ext>
            </a:extLst>
          </p:cNvPr>
          <p:cNvSpPr txBox="1"/>
          <p:nvPr/>
        </p:nvSpPr>
        <p:spPr>
          <a:xfrm>
            <a:off x="374819" y="3537967"/>
            <a:ext cx="839436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b="1" dirty="0">
                <a:latin typeface="Commissioner" panose="020B0604020202020204" charset="0"/>
              </a:rPr>
              <a:t>Сведения об образовании и дополнительном профессиональном образовании в области, соответствующей профилю работы экскурсовода (гида) или гида-переводчика содержат полное и краткое наименование образовательного учреждения, ОГРН, даты начала и окончания обучения)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b="1" dirty="0">
                <a:latin typeface="Commissioner" panose="020B0604020202020204" charset="0"/>
              </a:rPr>
              <a:t>Документы (фото или сканы в формате: </a:t>
            </a:r>
            <a:r>
              <a:rPr lang="en-US" sz="1300" b="1" dirty="0">
                <a:latin typeface="Commissioner" panose="020B0604020202020204" charset="0"/>
              </a:rPr>
              <a:t>jpeg</a:t>
            </a:r>
            <a:r>
              <a:rPr lang="ru-RU" sz="1300" b="1" dirty="0">
                <a:latin typeface="Commissioner" panose="020B0604020202020204" charset="0"/>
              </a:rPr>
              <a:t>,</a:t>
            </a:r>
            <a:r>
              <a:rPr lang="en-US" sz="1300" b="1" dirty="0">
                <a:latin typeface="Commissioner" panose="020B0604020202020204" charset="0"/>
              </a:rPr>
              <a:t> </a:t>
            </a:r>
            <a:r>
              <a:rPr lang="en-US" sz="1300" b="1" dirty="0" err="1">
                <a:latin typeface="Commissioner" panose="020B0604020202020204" charset="0"/>
              </a:rPr>
              <a:t>jpd</a:t>
            </a:r>
            <a:r>
              <a:rPr lang="ru-RU" sz="1300" b="1" dirty="0">
                <a:latin typeface="Commissioner" panose="020B0604020202020204" charset="0"/>
              </a:rPr>
              <a:t>,</a:t>
            </a:r>
            <a:r>
              <a:rPr lang="en-US" sz="1300" b="1" dirty="0">
                <a:latin typeface="Commissioner" panose="020B0604020202020204" charset="0"/>
              </a:rPr>
              <a:t> pdf</a:t>
            </a:r>
            <a:r>
              <a:rPr lang="ru-RU" sz="1300" b="1" dirty="0">
                <a:latin typeface="Commissioner" panose="020B0604020202020204" charset="0"/>
              </a:rPr>
              <a:t>, </a:t>
            </a:r>
            <a:r>
              <a:rPr lang="en-US" sz="1300" b="1" dirty="0" err="1">
                <a:latin typeface="Commissioner" panose="020B0604020202020204" charset="0"/>
              </a:rPr>
              <a:t>tif</a:t>
            </a:r>
            <a:r>
              <a:rPr lang="en-US" sz="1300" b="1" dirty="0">
                <a:latin typeface="Commissioner" panose="020B0604020202020204" charset="0"/>
              </a:rPr>
              <a:t> </a:t>
            </a:r>
            <a:r>
              <a:rPr lang="ru-RU" sz="1300" b="1" dirty="0">
                <a:latin typeface="Commissioner" panose="020B0604020202020204" charset="0"/>
              </a:rPr>
              <a:t>или </a:t>
            </a:r>
            <a:r>
              <a:rPr lang="en-US" sz="1300" b="1" dirty="0">
                <a:latin typeface="Commissioner" panose="020B0604020202020204" charset="0"/>
              </a:rPr>
              <a:t>tiff</a:t>
            </a:r>
            <a:r>
              <a:rPr lang="ru-RU" sz="1300" b="1" dirty="0">
                <a:latin typeface="Commissioner" panose="020B0604020202020204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b="1" dirty="0">
                <a:latin typeface="Commissioner" panose="020B0604020202020204" charset="0"/>
              </a:rPr>
              <a:t>Фотография </a:t>
            </a:r>
            <a:r>
              <a:rPr lang="ru-RU" sz="1200" b="1" dirty="0">
                <a:latin typeface="Commissioner" panose="020B0604020202020204" charset="0"/>
              </a:rPr>
              <a:t>3*4 в соответствии с требованиями</a:t>
            </a:r>
            <a:endParaRPr lang="ru-RU" sz="1300" b="1" dirty="0">
              <a:latin typeface="Commissioner" panose="020B060402020202020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b="1" dirty="0">
                <a:latin typeface="Commissioner" panose="020B0604020202020204" charset="0"/>
              </a:rPr>
              <a:t>Приложение «</a:t>
            </a:r>
            <a:r>
              <a:rPr lang="ru-RU" sz="1300" b="1" dirty="0" err="1">
                <a:latin typeface="Commissioner" panose="020B0604020202020204" charset="0"/>
              </a:rPr>
              <a:t>Госключ</a:t>
            </a:r>
            <a:r>
              <a:rPr lang="ru-RU" sz="1300" b="1" dirty="0">
                <a:latin typeface="Commissioner" panose="020B0604020202020204" charset="0"/>
              </a:rPr>
              <a:t>»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12D65F4B-8459-0B13-3BB3-7FDC0B28C11D}"/>
              </a:ext>
            </a:extLst>
          </p:cNvPr>
          <p:cNvSpPr/>
          <p:nvPr/>
        </p:nvSpPr>
        <p:spPr>
          <a:xfrm>
            <a:off x="2813000" y="3096328"/>
            <a:ext cx="900440" cy="4356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918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9CA9ED-2FB0-F57D-28FF-DF15E3E189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95" t="9499" b="18711"/>
          <a:stretch/>
        </p:blipFill>
        <p:spPr>
          <a:xfrm>
            <a:off x="0" y="488610"/>
            <a:ext cx="9144000" cy="3790890"/>
          </a:xfrm>
          <a:prstGeom prst="rect">
            <a:avLst/>
          </a:prstGeom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0E940989-1CC8-5AA4-86C7-B806831B780F}"/>
              </a:ext>
            </a:extLst>
          </p:cNvPr>
          <p:cNvSpPr/>
          <p:nvPr/>
        </p:nvSpPr>
        <p:spPr>
          <a:xfrm>
            <a:off x="1919542" y="1409991"/>
            <a:ext cx="1012122" cy="4676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624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087E30-4F88-5F74-ABF1-3D1C95EF7F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19" t="9771" b="19253"/>
          <a:stretch/>
        </p:blipFill>
        <p:spPr>
          <a:xfrm>
            <a:off x="13961" y="422192"/>
            <a:ext cx="9143999" cy="3744959"/>
          </a:xfrm>
          <a:prstGeom prst="rect">
            <a:avLst/>
          </a:prstGeom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FA8C52B1-CA95-2A31-0F7D-061F49F67065}"/>
              </a:ext>
            </a:extLst>
          </p:cNvPr>
          <p:cNvSpPr/>
          <p:nvPr/>
        </p:nvSpPr>
        <p:spPr>
          <a:xfrm>
            <a:off x="1954442" y="1270387"/>
            <a:ext cx="1005142" cy="5374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8106F0-895D-ABD7-EB60-8AD06B5C5494}"/>
              </a:ext>
            </a:extLst>
          </p:cNvPr>
          <p:cNvSpPr txBox="1"/>
          <p:nvPr/>
        </p:nvSpPr>
        <p:spPr>
          <a:xfrm>
            <a:off x="209404" y="4146612"/>
            <a:ext cx="8250540" cy="314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ru-RU" sz="1400" b="1" kern="100" dirty="0">
                <a:effectLst/>
                <a:latin typeface="Commissioner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аттестации на «Гида-переводчика» (обязательное указание иностранного языка)</a:t>
            </a:r>
            <a:endParaRPr lang="ru-RU" sz="1400" kern="100" dirty="0">
              <a:effectLst/>
              <a:latin typeface="Commissioner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99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48387F-E3D6-EB83-50A4-D12950515E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95" t="10041" b="19119"/>
          <a:stretch/>
        </p:blipFill>
        <p:spPr>
          <a:xfrm>
            <a:off x="0" y="419444"/>
            <a:ext cx="9143999" cy="3740728"/>
          </a:xfrm>
          <a:prstGeom prst="rect">
            <a:avLst/>
          </a:prstGeom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60BE40E4-25A1-F5CB-6A2F-2A92B94535B0}"/>
              </a:ext>
            </a:extLst>
          </p:cNvPr>
          <p:cNvSpPr/>
          <p:nvPr/>
        </p:nvSpPr>
        <p:spPr>
          <a:xfrm>
            <a:off x="1982363" y="1423951"/>
            <a:ext cx="907420" cy="5863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AA2875-C6F5-B642-84B6-BB4BD9DDBEE7}"/>
              </a:ext>
            </a:extLst>
          </p:cNvPr>
          <p:cNvSpPr txBox="1"/>
          <p:nvPr/>
        </p:nvSpPr>
        <p:spPr>
          <a:xfrm>
            <a:off x="413209" y="3752707"/>
            <a:ext cx="83175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Commissioner" panose="020B0604020202020204" charset="0"/>
              </a:rPr>
              <a:t>В случае выбора «С использованием видео-конференц-связи» проведение каждого из этапов квалификационного экзамена фиксируется с помощью средств видео и аудиозаписи с учётом требований законодательства Российской Федерации в сфере защиты персональных данных, в связи с этим соискателю необходимо обеспечить наличие отдельного помещение (комнаты) и наличие оборудования: компьютер или ноутбук, 2 камеры, микрофон, наличие бесперебойного интернет-соединения. </a:t>
            </a:r>
          </a:p>
        </p:txBody>
      </p:sp>
    </p:spTree>
    <p:extLst>
      <p:ext uri="{BB962C8B-B14F-4D97-AF65-F5344CB8AC3E}">
        <p14:creationId xmlns:p14="http://schemas.microsoft.com/office/powerpoint/2010/main" val="1741899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48F97F-BADF-F5B3-2934-839741FC91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48" t="9772" b="19389"/>
          <a:stretch/>
        </p:blipFill>
        <p:spPr>
          <a:xfrm>
            <a:off x="0" y="399610"/>
            <a:ext cx="9143999" cy="3746601"/>
          </a:xfrm>
          <a:prstGeom prst="rect">
            <a:avLst/>
          </a:prstGeom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FDF5E6F6-4E46-7E2C-CD62-81602B77FA25}"/>
              </a:ext>
            </a:extLst>
          </p:cNvPr>
          <p:cNvSpPr/>
          <p:nvPr/>
        </p:nvSpPr>
        <p:spPr>
          <a:xfrm>
            <a:off x="2031223" y="1770339"/>
            <a:ext cx="935341" cy="5025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6B185E-A773-04B3-63BA-EFB34422D3D9}"/>
              </a:ext>
            </a:extLst>
          </p:cNvPr>
          <p:cNvSpPr txBox="1"/>
          <p:nvPr/>
        </p:nvSpPr>
        <p:spPr>
          <a:xfrm>
            <a:off x="907420" y="4422949"/>
            <a:ext cx="74548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effectLst/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b="1" dirty="0">
                <a:effectLst/>
                <a:latin typeface="Commissioner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случае выбора «Да» указываете данные с документа о смене фамилии, имени</a:t>
            </a:r>
            <a:r>
              <a:rPr lang="ru-RU" sz="1400" b="1" dirty="0">
                <a:effectLst/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615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F8C9E0-037A-9C1A-B070-FEACCE4615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95" t="9772" b="18846"/>
          <a:stretch/>
        </p:blipFill>
        <p:spPr>
          <a:xfrm>
            <a:off x="1" y="339725"/>
            <a:ext cx="9143999" cy="37693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B0EB10-CF3F-E1C7-AA94-670B2E0E8EAE}"/>
              </a:ext>
            </a:extLst>
          </p:cNvPr>
          <p:cNvSpPr txBox="1"/>
          <p:nvPr/>
        </p:nvSpPr>
        <p:spPr>
          <a:xfrm>
            <a:off x="367839" y="3609433"/>
            <a:ext cx="84083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Commissioner" panose="020B0604020202020204" charset="0"/>
              </a:rPr>
              <a:t>Для выбора «По нескольким регионам» необходимо иметь стаж работы в качестве экскурсовода или гида-переводчика не менее 3 лет с приложением подтверждающих документов.</a:t>
            </a:r>
          </a:p>
          <a:p>
            <a:pPr algn="just"/>
            <a:endParaRPr lang="ru-RU" sz="1200" b="1" dirty="0">
              <a:latin typeface="Commissioner" panose="020B0604020202020204" charset="0"/>
            </a:endParaRPr>
          </a:p>
          <a:p>
            <a:pPr algn="just"/>
            <a:r>
              <a:rPr lang="ru-RU" sz="1200" b="1" dirty="0">
                <a:latin typeface="Commissioner" panose="020B0604020202020204" charset="0"/>
              </a:rPr>
              <a:t>Для выбора «По национальным маршрутам» необходимо указание национального маршрута (информация о национальных маршрутах размещена в федеральном реестре «Национальные туристические маршруты» по ссылке: </a:t>
            </a:r>
            <a:r>
              <a:rPr lang="ru-RU" sz="1100" b="1" dirty="0">
                <a:latin typeface="Commissioner" panose="020B0604020202020204" charset="0"/>
                <a:hlinkClick r:id="rId3"/>
              </a:rPr>
              <a:t>https://www.economy.gov.ru/material/directions/turizm/reestry_turizm/nacionalnye_turisticheskie_marshruty/</a:t>
            </a:r>
            <a:r>
              <a:rPr lang="ru-RU" sz="1100" b="1" dirty="0">
                <a:latin typeface="Commissioner" panose="020B0604020202020204" charset="0"/>
              </a:rPr>
              <a:t> </a:t>
            </a:r>
            <a:r>
              <a:rPr lang="ru-RU" sz="1200" b="1" dirty="0">
                <a:latin typeface="Commissioner" panose="020B0604020202020204" charset="0"/>
              </a:rPr>
              <a:t>). 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1C961685-3331-5B17-8AC9-4574E99E7971}"/>
              </a:ext>
            </a:extLst>
          </p:cNvPr>
          <p:cNvSpPr/>
          <p:nvPr/>
        </p:nvSpPr>
        <p:spPr>
          <a:xfrm>
            <a:off x="2031224" y="1280053"/>
            <a:ext cx="893460" cy="4816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3356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{7BF7FEF0-F8F8-6B4C-AF41-1D29F694AD86}tf16401378</Template>
  <TotalTime>1914</TotalTime>
  <Words>1226</Words>
  <Application>Microsoft Office PowerPoint</Application>
  <PresentationFormat>Экран (16:9)</PresentationFormat>
  <Paragraphs>58</Paragraphs>
  <Slides>29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Times New Roman</vt:lpstr>
      <vt:lpstr>PT Astra Serif</vt:lpstr>
      <vt:lpstr>Commissioner</vt:lpstr>
      <vt:lpstr>Arial</vt:lpstr>
      <vt:lpstr>Calibri</vt:lpstr>
      <vt:lpstr>AA Stetica</vt:lpstr>
      <vt:lpstr>AA Stetica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Erkin Kergilov</cp:lastModifiedBy>
  <cp:revision>48</cp:revision>
  <cp:lastPrinted>2026-04-13T09:16:28Z</cp:lastPrinted>
  <dcterms:created xsi:type="dcterms:W3CDTF">2025-05-21T19:33:55Z</dcterms:created>
  <dcterms:modified xsi:type="dcterms:W3CDTF">2026-04-13T11:24:58Z</dcterms:modified>
</cp:coreProperties>
</file>